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0" r:id="rId5"/>
  </p:sldMasterIdLst>
  <p:notesMasterIdLst>
    <p:notesMasterId r:id="rId26"/>
  </p:notesMasterIdLst>
  <p:handoutMasterIdLst>
    <p:handoutMasterId r:id="rId27"/>
  </p:handoutMasterIdLst>
  <p:sldIdLst>
    <p:sldId id="2480" r:id="rId6"/>
    <p:sldId id="2543" r:id="rId7"/>
    <p:sldId id="2504" r:id="rId8"/>
    <p:sldId id="2550" r:id="rId9"/>
    <p:sldId id="2506" r:id="rId10"/>
    <p:sldId id="2548" r:id="rId11"/>
    <p:sldId id="2547" r:id="rId12"/>
    <p:sldId id="2545" r:id="rId13"/>
    <p:sldId id="2554" r:id="rId14"/>
    <p:sldId id="2549" r:id="rId15"/>
    <p:sldId id="2552" r:id="rId16"/>
    <p:sldId id="2555" r:id="rId17"/>
    <p:sldId id="2553" r:id="rId18"/>
    <p:sldId id="2524" r:id="rId19"/>
    <p:sldId id="2643" r:id="rId20"/>
    <p:sldId id="2639" r:id="rId21"/>
    <p:sldId id="2640" r:id="rId22"/>
    <p:sldId id="2641" r:id="rId23"/>
    <p:sldId id="2642" r:id="rId24"/>
    <p:sldId id="2374" r:id="rId25"/>
  </p:sldIdLst>
  <p:sldSz cx="12192000" cy="6858000"/>
  <p:notesSz cx="7010400" cy="9236075"/>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6CAC65-A211-0D90-5001-E9CE02AF3082}" name="Vilchez, Erika" initials="VE" userId="S::VILCHEE@METROPLUS.ORG::f2fa5daa-c030-440e-8bdc-5526afed974e" providerId="AD"/>
  <p188:author id="{D1583970-FB3F-6E4C-9469-E4AE26DA9D5D}" name="Vasquez, Kimberly" initials="VK" userId="S::vasquezki@metroplus.org::c826508b-03c3-4df2-a5fc-fd9ba2e0d3ac" providerId="AD"/>
  <p188:author id="{D65C148A-2C5A-9E46-FDE9-2381F0E1FF2D}" name="Rivera, Madeline" initials="RM" userId="S::RIVERMAD@METROPLUS.ORG::62e10d7c-a64e-41d5-a869-2e648603a274" providerId="AD"/>
  <p188:author id="{635554A0-5234-CCD9-F6C0-F9706856BCF9}" name="Zaldivar, Andrea" initials="ZA" userId="S::ZALDIAN@METROPLUS.ORG::3fed4b5a-57f3-4ba0-a502-1f750e640f29" providerId="AD"/>
  <p188:author id="{3280B5CF-7C60-9226-2E5C-D5625D47743E}" name="Myers, Julie" initials="MJ" userId="S::MYERSJU@METROPLUS.ORG::1b36bddb-1e7d-4f90-abcd-f4092d625c9e" providerId="AD"/>
  <p188:author id="{7510A9F0-227B-2614-A1B4-CAA2EB239B7D}" name="Vasquez, Kimberly" initials="VK" userId="S::VASQUEZKI@METROPLUS.ORG::c826508b-03c3-4df2-a5fc-fd9ba2e0d3ac" providerId="AD"/>
  <p188:author id="{EF0A50F2-8B0F-FC6A-CC45-B5A3DBA47BD0}" name="Soman, Kathryn" initials="SK" userId="S::SOMANK@METROPLUS.ORG::710a74fc-c7d6-4eab-9a9f-a4597d00d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nna" initials="I" lastIdx="1" clrIdx="0">
    <p:extLst>
      <p:ext uri="{19B8F6BF-5375-455C-9EA6-DF929625EA0E}">
        <p15:presenceInfo xmlns:p15="http://schemas.microsoft.com/office/powerpoint/2012/main" userId="Inna" providerId="None"/>
      </p:ext>
    </p:extLst>
  </p:cmAuthor>
  <p:cmAuthor id="2" name="Kaur, Amandeep" initials="KA" lastIdx="3" clrIdx="1">
    <p:extLst>
      <p:ext uri="{19B8F6BF-5375-455C-9EA6-DF929625EA0E}">
        <p15:presenceInfo xmlns:p15="http://schemas.microsoft.com/office/powerpoint/2012/main" userId="S::kaurama@metroplus.org::244059d0-62e2-4054-a1bf-1db547977c80" providerId="AD"/>
      </p:ext>
    </p:extLst>
  </p:cmAuthor>
  <p:cmAuthor id="3" name="Rawlani, Geeta" initials="RG" lastIdx="3" clrIdx="2">
    <p:extLst>
      <p:ext uri="{19B8F6BF-5375-455C-9EA6-DF929625EA0E}">
        <p15:presenceInfo xmlns:p15="http://schemas.microsoft.com/office/powerpoint/2012/main" userId="S::rawlang@metroplus.org::7d71ba76-d0dd-49d1-9fe8-93c534486e21" providerId="AD"/>
      </p:ext>
    </p:extLst>
  </p:cmAuthor>
  <p:cmAuthor id="4" name="Petrovitch, Douglas" initials="PD" lastIdx="3" clrIdx="3">
    <p:extLst>
      <p:ext uri="{19B8F6BF-5375-455C-9EA6-DF929625EA0E}">
        <p15:presenceInfo xmlns:p15="http://schemas.microsoft.com/office/powerpoint/2012/main" userId="S::PETRODO@METROPLUS.ORG::18fa9bff-f0ce-4259-af66-a0d2ad1307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30"/>
    <a:srgbClr val="FFDC6D"/>
    <a:srgbClr val="FFEAA7"/>
    <a:srgbClr val="FFD85D"/>
    <a:srgbClr val="FFE07D"/>
    <a:srgbClr val="FFCF31"/>
    <a:srgbClr val="FFE389"/>
    <a:srgbClr val="FFE593"/>
    <a:srgbClr val="FFD96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660"/>
  </p:normalViewPr>
  <p:slideViewPr>
    <p:cSldViewPr snapToGrid="0">
      <p:cViewPr>
        <p:scale>
          <a:sx n="50" d="100"/>
          <a:sy n="50" d="100"/>
        </p:scale>
        <p:origin x="1004" y="312"/>
      </p:cViewPr>
      <p:guideLst>
        <p:guide orient="horz" pos="2136"/>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B98E7C-94AA-4798-8ED6-B7BBE9FF5258}"/>
              </a:ext>
            </a:extLst>
          </p:cNvPr>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D2BA09F-5DE1-4118-9AF1-B6E8B36F4FA3}"/>
              </a:ext>
            </a:extLst>
          </p:cNvPr>
          <p:cNvSpPr>
            <a:spLocks noGrp="1"/>
          </p:cNvSpPr>
          <p:nvPr>
            <p:ph type="dt" sz="quarter" idx="1"/>
          </p:nvPr>
        </p:nvSpPr>
        <p:spPr>
          <a:xfrm>
            <a:off x="3970938" y="0"/>
            <a:ext cx="3037840" cy="463407"/>
          </a:xfrm>
          <a:prstGeom prst="rect">
            <a:avLst/>
          </a:prstGeom>
        </p:spPr>
        <p:txBody>
          <a:bodyPr vert="horz" lIns="91440" tIns="45720" rIns="91440" bIns="45720" rtlCol="0"/>
          <a:lstStyle>
            <a:lvl1pPr algn="r">
              <a:defRPr sz="1200"/>
            </a:lvl1pPr>
          </a:lstStyle>
          <a:p>
            <a:fld id="{4A3E728F-C1D1-4DE2-8FDE-CE59FB448F0C}" type="datetimeFigureOut">
              <a:rPr lang="en-US" smtClean="0"/>
              <a:t>5/18/2023</a:t>
            </a:fld>
            <a:endParaRPr lang="en-US"/>
          </a:p>
        </p:txBody>
      </p:sp>
      <p:sp>
        <p:nvSpPr>
          <p:cNvPr id="4" name="Footer Placeholder 3">
            <a:extLst>
              <a:ext uri="{FF2B5EF4-FFF2-40B4-BE49-F238E27FC236}">
                <a16:creationId xmlns:a16="http://schemas.microsoft.com/office/drawing/2014/main" id="{CA5F73AE-4E50-4E54-B22A-EC533E34B64E}"/>
              </a:ext>
            </a:extLst>
          </p:cNvPr>
          <p:cNvSpPr>
            <a:spLocks noGrp="1"/>
          </p:cNvSpPr>
          <p:nvPr>
            <p:ph type="ftr" sz="quarter" idx="2"/>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2D9F2C8-5EBC-4F74-8576-B0EE7B239AA6}"/>
              </a:ext>
            </a:extLst>
          </p:cNvPr>
          <p:cNvSpPr>
            <a:spLocks noGrp="1"/>
          </p:cNvSpPr>
          <p:nvPr>
            <p:ph type="sldNum" sz="quarter" idx="3"/>
          </p:nvPr>
        </p:nvSpPr>
        <p:spPr>
          <a:xfrm>
            <a:off x="3970938" y="8772669"/>
            <a:ext cx="3037840" cy="463406"/>
          </a:xfrm>
          <a:prstGeom prst="rect">
            <a:avLst/>
          </a:prstGeom>
        </p:spPr>
        <p:txBody>
          <a:bodyPr vert="horz" lIns="91440" tIns="45720" rIns="91440" bIns="45720" rtlCol="0" anchor="b"/>
          <a:lstStyle>
            <a:lvl1pPr algn="r">
              <a:defRPr sz="1200"/>
            </a:lvl1pPr>
          </a:lstStyle>
          <a:p>
            <a:fld id="{27EE3292-D489-439B-BEB9-D6D6121B1ADC}" type="slidenum">
              <a:rPr lang="en-US" smtClean="0"/>
              <a:t>‹#›</a:t>
            </a:fld>
            <a:endParaRPr lang="en-US"/>
          </a:p>
        </p:txBody>
      </p:sp>
    </p:spTree>
    <p:extLst>
      <p:ext uri="{BB962C8B-B14F-4D97-AF65-F5344CB8AC3E}">
        <p14:creationId xmlns:p14="http://schemas.microsoft.com/office/powerpoint/2010/main" val="99096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E8906093-3C15-42AB-A6C7-2A2044BF3402}" type="datetimeFigureOut">
              <a:rPr lang="en-US" smtClean="0"/>
              <a:t>5/18/2023</a:t>
            </a:fld>
            <a:endParaRPr lang="en-US"/>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CE9FD2B2-880E-43AD-A483-CD417FDBCBEE}" type="slidenum">
              <a:rPr lang="en-US" smtClean="0"/>
              <a:t>‹#›</a:t>
            </a:fld>
            <a:endParaRPr lang="en-US"/>
          </a:p>
        </p:txBody>
      </p:sp>
    </p:spTree>
    <p:extLst>
      <p:ext uri="{BB962C8B-B14F-4D97-AF65-F5344CB8AC3E}">
        <p14:creationId xmlns:p14="http://schemas.microsoft.com/office/powerpoint/2010/main" val="30602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FD2B2-880E-43AD-A483-CD417FDBCBEE}" type="slidenum">
              <a:rPr lang="en-US" smtClean="0"/>
              <a:t>5</a:t>
            </a:fld>
            <a:endParaRPr lang="en-US"/>
          </a:p>
        </p:txBody>
      </p:sp>
    </p:spTree>
    <p:extLst>
      <p:ext uri="{BB962C8B-B14F-4D97-AF65-F5344CB8AC3E}">
        <p14:creationId xmlns:p14="http://schemas.microsoft.com/office/powerpoint/2010/main" val="51293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slideMaster" Target="../slideMasters/slideMaster1.xml"/><Relationship Id="rId4" Type="http://schemas.openxmlformats.org/officeDocument/2006/relationships/tags" Target="../tags/tag18.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slideMaster" Target="../slideMasters/slideMaster1.xml"/><Relationship Id="rId4" Type="http://schemas.openxmlformats.org/officeDocument/2006/relationships/tags" Target="../tags/tag2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Master" Target="../slideMasters/slideMaster1.xml"/><Relationship Id="rId4" Type="http://schemas.openxmlformats.org/officeDocument/2006/relationships/tags" Target="../tags/tag26.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Master" Target="../slideMasters/slideMaster1.xml"/><Relationship Id="rId4" Type="http://schemas.openxmlformats.org/officeDocument/2006/relationships/tags" Target="../tags/tag30.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5.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6.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7.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8.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9.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0.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1.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3.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4.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5.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6.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257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4663736"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62707" y="2401677"/>
            <a:ext cx="7358930" cy="1348802"/>
          </a:xfrm>
        </p:spPr>
        <p:txBody>
          <a:bodyPr/>
          <a:lstStyle>
            <a:lvl1pPr>
              <a:defRPr sz="4400"/>
            </a:lvl1pPr>
            <a:lvl2pPr marL="457200" indent="0">
              <a:buNone/>
              <a:defRPr/>
            </a:lvl2pPr>
          </a:lstStyle>
          <a:p>
            <a:pPr lvl="0"/>
            <a:r>
              <a:rPr lang="en-US"/>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462706" y="4145092"/>
            <a:ext cx="7358930" cy="442678"/>
          </a:xfrm>
        </p:spPr>
        <p:txBody>
          <a:bodyPr/>
          <a:lstStyle>
            <a:lvl1pPr>
              <a:defRPr/>
            </a:lvl1pPr>
          </a:lstStyle>
          <a:p>
            <a:pPr lvl="0"/>
            <a:r>
              <a:rPr lang="en-US"/>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462705" y="4685690"/>
            <a:ext cx="7358930" cy="442675"/>
          </a:xfrm>
        </p:spPr>
        <p:txBody>
          <a:bodyPr/>
          <a:lstStyle>
            <a:lvl1pPr>
              <a:defRPr sz="1800"/>
            </a:lvl1pPr>
          </a:lstStyle>
          <a:p>
            <a:pPr lvl="0"/>
            <a:r>
              <a:rPr lang="en-US"/>
              <a:t>Date</a:t>
            </a:r>
          </a:p>
        </p:txBody>
      </p:sp>
      <p:cxnSp>
        <p:nvCxnSpPr>
          <p:cNvPr id="14" name="Straight Connector 13">
            <a:extLst>
              <a:ext uri="{FF2B5EF4-FFF2-40B4-BE49-F238E27FC236}">
                <a16:creationId xmlns:a16="http://schemas.microsoft.com/office/drawing/2014/main" id="{3C22D045-F2E9-3340-0E64-E03750416538}"/>
              </a:ext>
            </a:extLst>
          </p:cNvPr>
          <p:cNvCxnSpPr>
            <a:cxnSpLocks/>
          </p:cNvCxnSpPr>
          <p:nvPr userDrawn="1"/>
        </p:nvCxnSpPr>
        <p:spPr>
          <a:xfrm>
            <a:off x="373271" y="6081408"/>
            <a:ext cx="5199489"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2C1106A-2BEF-859E-CAB9-355F7C29C3D5}"/>
              </a:ext>
            </a:extLst>
          </p:cNvPr>
          <p:cNvCxnSpPr>
            <a:cxnSpLocks/>
          </p:cNvCxnSpPr>
          <p:nvPr userDrawn="1"/>
        </p:nvCxnSpPr>
        <p:spPr>
          <a:xfrm>
            <a:off x="7821635" y="6081408"/>
            <a:ext cx="3996942"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6877901"/>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s for L&amp;O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9D0C7-EB8D-AB4F-849C-A73E2AB3DAB7}"/>
              </a:ext>
            </a:extLst>
          </p:cNvPr>
          <p:cNvSpPr>
            <a:spLocks noGrp="1"/>
          </p:cNvSpPr>
          <p:nvPr>
            <p:ph type="title" hasCustomPrompt="1"/>
          </p:nvPr>
        </p:nvSpPr>
        <p:spPr>
          <a:xfrm>
            <a:off x="457200" y="0"/>
            <a:ext cx="11341100" cy="1078992"/>
          </a:xfrm>
          <a:prstGeom prst="rect">
            <a:avLst/>
          </a:prstGeom>
        </p:spPr>
        <p:txBody>
          <a:bodyPr/>
          <a:lstStyle>
            <a:lvl1pPr>
              <a:defRPr/>
            </a:lvl1pPr>
          </a:lstStyle>
          <a:p>
            <a:r>
              <a:rPr lang="en-US"/>
              <a:t>Icons</a:t>
            </a:r>
          </a:p>
        </p:txBody>
      </p:sp>
      <p:sp>
        <p:nvSpPr>
          <p:cNvPr id="5" name="Slide Number Placeholder 4">
            <a:extLst>
              <a:ext uri="{FF2B5EF4-FFF2-40B4-BE49-F238E27FC236}">
                <a16:creationId xmlns:a16="http://schemas.microsoft.com/office/drawing/2014/main" id="{84B6CE22-FB8D-D242-AFD3-862C54D6A063}"/>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
        <p:nvSpPr>
          <p:cNvPr id="10" name="Content Placeholder 2">
            <a:extLst>
              <a:ext uri="{FF2B5EF4-FFF2-40B4-BE49-F238E27FC236}">
                <a16:creationId xmlns:a16="http://schemas.microsoft.com/office/drawing/2014/main" id="{5DB114FE-8B7D-E146-A724-04992485DD92}"/>
              </a:ext>
            </a:extLst>
          </p:cNvPr>
          <p:cNvSpPr>
            <a:spLocks noGrp="1"/>
          </p:cNvSpPr>
          <p:nvPr>
            <p:ph idx="1"/>
          </p:nvPr>
        </p:nvSpPr>
        <p:spPr>
          <a:xfrm>
            <a:off x="457200" y="1371600"/>
            <a:ext cx="11341100" cy="4588688"/>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05910757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ultimedia">
    <p:spTree>
      <p:nvGrpSpPr>
        <p:cNvPr id="1" name=""/>
        <p:cNvGrpSpPr/>
        <p:nvPr/>
      </p:nvGrpSpPr>
      <p:grpSpPr>
        <a:xfrm>
          <a:off x="0" y="0"/>
          <a:ext cx="0" cy="0"/>
          <a:chOff x="0" y="0"/>
          <a:chExt cx="0" cy="0"/>
        </a:xfrm>
      </p:grpSpPr>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a:t>Multimedia Slide</a:t>
            </a:r>
          </a:p>
        </p:txBody>
      </p:sp>
      <p:sp>
        <p:nvSpPr>
          <p:cNvPr id="20" name="Rectangle 19" hidden="1"/>
          <p:cNvSpPr/>
          <p:nvPr userDrawn="1">
            <p:custDataLst>
              <p:tags r:id="rId2"/>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3"/>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4"/>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5"/>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sp>
        <p:nvSpPr>
          <p:cNvPr id="10" name="Content Placeholder 2">
            <a:extLst>
              <a:ext uri="{FF2B5EF4-FFF2-40B4-BE49-F238E27FC236}">
                <a16:creationId xmlns:a16="http://schemas.microsoft.com/office/drawing/2014/main" id="{DB9C91F6-19A4-60D8-C2FA-A0CB4D8E4B94}"/>
              </a:ext>
            </a:extLst>
          </p:cNvPr>
          <p:cNvSpPr>
            <a:spLocks noGrp="1"/>
          </p:cNvSpPr>
          <p:nvPr>
            <p:ph idx="1"/>
          </p:nvPr>
        </p:nvSpPr>
        <p:spPr>
          <a:xfrm>
            <a:off x="457200" y="1652610"/>
            <a:ext cx="11338560" cy="4340227"/>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marL="1257300" indent="-342900">
              <a:buFont typeface="Arial" panose="020B0604020202020204" pitchFamily="34" charset="0"/>
              <a:buChar cha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endParaRPr lang="en-US"/>
          </a:p>
        </p:txBody>
      </p:sp>
    </p:spTree>
    <p:custDataLst>
      <p:tags r:id="rId1"/>
    </p:custDataLst>
    <p:extLst>
      <p:ext uri="{BB962C8B-B14F-4D97-AF65-F5344CB8AC3E}">
        <p14:creationId xmlns:p14="http://schemas.microsoft.com/office/powerpoint/2010/main" val="3361925220"/>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Icon">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5" y="3868738"/>
            <a:ext cx="10628960" cy="457200"/>
          </a:xfrm>
        </p:spPr>
        <p:txBody>
          <a:bodyPr/>
          <a:lstStyle>
            <a:lvl1pPr>
              <a:defRPr sz="1600">
                <a:solidFill>
                  <a:schemeClr val="bg1"/>
                </a:solidFill>
              </a:defRPr>
            </a:lvl1pPr>
          </a:lstStyle>
          <a:p>
            <a:pPr lvl="0"/>
            <a:r>
              <a:rPr lang="en-US"/>
              <a:t>Type subhead in 16 pt orange | Max two lines</a:t>
            </a:r>
          </a:p>
        </p:txBody>
      </p:sp>
      <p:sp>
        <p:nvSpPr>
          <p:cNvPr id="10" name="Circle 1"/>
          <p:cNvSpPr>
            <a:spLocks noGrp="1"/>
          </p:cNvSpPr>
          <p:nvPr>
            <p:ph type="body" sz="quarter" idx="14" hasCustomPrompt="1"/>
          </p:nvPr>
        </p:nvSpPr>
        <p:spPr>
          <a:xfrm>
            <a:off x="5163312"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a:t>One Icon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sp>
        <p:nvSpPr>
          <p:cNvPr id="12" name="Content Placeholder 2">
            <a:extLst>
              <a:ext uri="{FF2B5EF4-FFF2-40B4-BE49-F238E27FC236}">
                <a16:creationId xmlns:a16="http://schemas.microsoft.com/office/drawing/2014/main" id="{741F8632-57B2-5648-DB17-D31A1B2360BD}"/>
              </a:ext>
            </a:extLst>
          </p:cNvPr>
          <p:cNvSpPr>
            <a:spLocks noGrp="1"/>
          </p:cNvSpPr>
          <p:nvPr>
            <p:ph idx="25"/>
          </p:nvPr>
        </p:nvSpPr>
        <p:spPr>
          <a:xfrm>
            <a:off x="784512" y="4401689"/>
            <a:ext cx="1062895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996975701"/>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con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4" y="3868738"/>
            <a:ext cx="4977306" cy="457200"/>
          </a:xfrm>
        </p:spPr>
        <p:txBody>
          <a:bodyPr/>
          <a:lstStyle>
            <a:lvl1pPr>
              <a:defRPr sz="1600">
                <a:solidFill>
                  <a:schemeClr val="bg1"/>
                </a:solidFill>
              </a:defRPr>
            </a:lvl1pPr>
          </a:lstStyle>
          <a:p>
            <a:pPr lvl="0"/>
            <a:r>
              <a:rPr lang="en-US"/>
              <a:t>Type subhead in 16 pt orange | Max two lines</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6430182" y="3865340"/>
            <a:ext cx="4977308" cy="457200"/>
          </a:xfrm>
        </p:spPr>
        <p:txBody>
          <a:bodyPr/>
          <a:lstStyle>
            <a:lvl1pPr>
              <a:defRPr sz="1600">
                <a:solidFill>
                  <a:schemeClr val="bg1"/>
                </a:solidFill>
              </a:defRPr>
            </a:lvl1pPr>
          </a:lstStyle>
          <a:p>
            <a:pPr lvl="0"/>
            <a:r>
              <a:rPr lang="en-US"/>
              <a:t>Type subhead in 16 pt orange | Max two lines</a:t>
            </a:r>
          </a:p>
        </p:txBody>
      </p:sp>
      <p:sp>
        <p:nvSpPr>
          <p:cNvPr id="11" name="Circle 2"/>
          <p:cNvSpPr>
            <a:spLocks noGrp="1"/>
          </p:cNvSpPr>
          <p:nvPr>
            <p:ph type="body" sz="quarter" idx="15" hasCustomPrompt="1"/>
          </p:nvPr>
        </p:nvSpPr>
        <p:spPr>
          <a:xfrm>
            <a:off x="7986148"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10" name="Circle 1"/>
          <p:cNvSpPr>
            <a:spLocks noGrp="1"/>
          </p:cNvSpPr>
          <p:nvPr>
            <p:ph type="body" sz="quarter" idx="14" hasCustomPrompt="1"/>
          </p:nvPr>
        </p:nvSpPr>
        <p:spPr>
          <a:xfrm>
            <a:off x="2340478"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a:t>Two Icons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sp>
        <p:nvSpPr>
          <p:cNvPr id="15" name="Content Placeholder 2">
            <a:extLst>
              <a:ext uri="{FF2B5EF4-FFF2-40B4-BE49-F238E27FC236}">
                <a16:creationId xmlns:a16="http://schemas.microsoft.com/office/drawing/2014/main" id="{C6C14E0A-FF23-51E3-9DFF-15FEF58154A7}"/>
              </a:ext>
            </a:extLst>
          </p:cNvPr>
          <p:cNvSpPr>
            <a:spLocks noGrp="1"/>
          </p:cNvSpPr>
          <p:nvPr>
            <p:ph idx="25"/>
          </p:nvPr>
        </p:nvSpPr>
        <p:spPr>
          <a:xfrm>
            <a:off x="784510" y="4401689"/>
            <a:ext cx="497730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8ADC5170-75F4-51FC-412C-B1A10CBA2C2D}"/>
              </a:ext>
            </a:extLst>
          </p:cNvPr>
          <p:cNvSpPr>
            <a:spLocks noGrp="1"/>
          </p:cNvSpPr>
          <p:nvPr>
            <p:ph idx="26"/>
          </p:nvPr>
        </p:nvSpPr>
        <p:spPr>
          <a:xfrm>
            <a:off x="6430181" y="4401689"/>
            <a:ext cx="4977309"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43423658"/>
      </p:ext>
    </p:extLst>
  </p:cSld>
  <p:clrMapOvr>
    <a:masterClrMapping/>
  </p:clrMapOvr>
  <p:hf hdr="0" dt="0"/>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Icon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84514" y="3868738"/>
            <a:ext cx="3335482" cy="457200"/>
          </a:xfrm>
        </p:spPr>
        <p:txBody>
          <a:bodyPr/>
          <a:lstStyle>
            <a:lvl1pPr>
              <a:defRPr sz="1600">
                <a:solidFill>
                  <a:schemeClr val="bg1"/>
                </a:solidFill>
              </a:defRPr>
            </a:lvl1pPr>
          </a:lstStyle>
          <a:p>
            <a:pPr lvl="0"/>
            <a:r>
              <a:rPr lang="en-US"/>
              <a:t>Type subhead in 16 pt orange | Max two lines</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4436843" y="3865340"/>
            <a:ext cx="3335482" cy="457200"/>
          </a:xfrm>
        </p:spPr>
        <p:txBody>
          <a:bodyPr/>
          <a:lstStyle>
            <a:lvl1pPr>
              <a:defRPr sz="1600">
                <a:solidFill>
                  <a:schemeClr val="bg1"/>
                </a:solidFill>
              </a:defRPr>
            </a:lvl1pPr>
          </a:lstStyle>
          <a:p>
            <a:pPr lvl="0"/>
            <a:r>
              <a:rPr lang="en-US"/>
              <a:t>Type subhead in 16 pt orange | Max two lines</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8175761" y="3865340"/>
            <a:ext cx="3335482" cy="457200"/>
          </a:xfrm>
        </p:spPr>
        <p:txBody>
          <a:bodyPr/>
          <a:lstStyle>
            <a:lvl1pPr>
              <a:defRPr sz="1600">
                <a:solidFill>
                  <a:schemeClr val="bg1"/>
                </a:solidFill>
              </a:defRPr>
            </a:lvl1pPr>
          </a:lstStyle>
          <a:p>
            <a:pPr lvl="0"/>
            <a:r>
              <a:rPr lang="en-US"/>
              <a:t>Type subhead in 16 pt orange | Max two lines</a:t>
            </a:r>
          </a:p>
        </p:txBody>
      </p:sp>
      <p:sp>
        <p:nvSpPr>
          <p:cNvPr id="12" name="Circle 3"/>
          <p:cNvSpPr>
            <a:spLocks noGrp="1"/>
          </p:cNvSpPr>
          <p:nvPr>
            <p:ph type="body" sz="quarter" idx="16" hasCustomPrompt="1"/>
          </p:nvPr>
        </p:nvSpPr>
        <p:spPr>
          <a:xfrm>
            <a:off x="8910814"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11" name="Circle 2"/>
          <p:cNvSpPr>
            <a:spLocks noGrp="1"/>
          </p:cNvSpPr>
          <p:nvPr>
            <p:ph type="body" sz="quarter" idx="15" hasCustomPrompt="1"/>
          </p:nvPr>
        </p:nvSpPr>
        <p:spPr>
          <a:xfrm>
            <a:off x="5171896"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10" name="Circle 1"/>
          <p:cNvSpPr>
            <a:spLocks noGrp="1"/>
          </p:cNvSpPr>
          <p:nvPr>
            <p:ph type="body" sz="quarter" idx="14" hasCustomPrompt="1"/>
          </p:nvPr>
        </p:nvSpPr>
        <p:spPr>
          <a:xfrm>
            <a:off x="1519566" y="1828800"/>
            <a:ext cx="1865376" cy="1866900"/>
          </a:xfrm>
          <a:prstGeom prst="ellipse">
            <a:avLst/>
          </a:prstGeom>
          <a:ln w="19050">
            <a:solidFill>
              <a:srgbClr val="FFD030"/>
            </a:solidFill>
          </a:ln>
        </p:spPr>
        <p:txBody>
          <a:bodyPr anchor="ctr"/>
          <a:lstStyle>
            <a:lvl1pPr algn="ctr">
              <a:buNone/>
              <a:defRPr sz="1200">
                <a:solidFill>
                  <a:schemeClr val="bg2">
                    <a:lumMod val="85000"/>
                  </a:schemeClr>
                </a:solidFill>
              </a:defRPr>
            </a:lvl1pPr>
          </a:lstStyle>
          <a:p>
            <a:pPr lvl="0"/>
            <a:r>
              <a:rPr lang="en-US"/>
              <a:t>Place icon here. To hide this text, place cursor then hit space bar. Duplicate or delete as needed.</a:t>
            </a:r>
          </a:p>
        </p:txBody>
      </p:sp>
      <p:sp>
        <p:nvSpPr>
          <p:cNvPr id="6" name="Subtitle"/>
          <p:cNvSpPr>
            <a:spLocks noGrp="1"/>
          </p:cNvSpPr>
          <p:nvPr>
            <p:ph type="body" sz="quarter" idx="13" hasCustomPrompt="1"/>
          </p:nvPr>
        </p:nvSpPr>
        <p:spPr>
          <a:xfrm>
            <a:off x="457200" y="1118282"/>
            <a:ext cx="11338560" cy="492125"/>
          </a:xfrm>
        </p:spPr>
        <p:txBody>
          <a:bodyPr anchor="ctr"/>
          <a:lstStyle>
            <a:lvl1pPr>
              <a:defRPr sz="1800">
                <a:solidFill>
                  <a:schemeClr val="bg1"/>
                </a:solidFill>
              </a:defRPr>
            </a:lvl1pPr>
          </a:lstStyle>
          <a:p>
            <a:pPr lvl="0"/>
            <a:r>
              <a:rPr lang="en-US"/>
              <a:t>Use this space for one line subhead if needed | One line</a:t>
            </a:r>
          </a:p>
        </p:txBody>
      </p:sp>
      <p:sp>
        <p:nvSpPr>
          <p:cNvPr id="2" name="Title"/>
          <p:cNvSpPr>
            <a:spLocks noGrp="1"/>
          </p:cNvSpPr>
          <p:nvPr>
            <p:ph type="title" hasCustomPrompt="1"/>
          </p:nvPr>
        </p:nvSpPr>
        <p:spPr/>
        <p:txBody>
          <a:bodyPr/>
          <a:lstStyle>
            <a:lvl1pPr>
              <a:defRPr b="0" cap="all" baseline="0"/>
            </a:lvl1pPr>
          </a:lstStyle>
          <a:p>
            <a:r>
              <a:rPr lang="en-US"/>
              <a:t>Three Icons Layout</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sp>
        <p:nvSpPr>
          <p:cNvPr id="24" name="Content Placeholder 2">
            <a:extLst>
              <a:ext uri="{FF2B5EF4-FFF2-40B4-BE49-F238E27FC236}">
                <a16:creationId xmlns:a16="http://schemas.microsoft.com/office/drawing/2014/main" id="{D5E607CF-7910-12BC-6C4E-638DE184539B}"/>
              </a:ext>
            </a:extLst>
          </p:cNvPr>
          <p:cNvSpPr>
            <a:spLocks noGrp="1"/>
          </p:cNvSpPr>
          <p:nvPr>
            <p:ph idx="25"/>
          </p:nvPr>
        </p:nvSpPr>
        <p:spPr>
          <a:xfrm>
            <a:off x="784513"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
        <p:nvSpPr>
          <p:cNvPr id="25" name="Content Placeholder 2">
            <a:extLst>
              <a:ext uri="{FF2B5EF4-FFF2-40B4-BE49-F238E27FC236}">
                <a16:creationId xmlns:a16="http://schemas.microsoft.com/office/drawing/2014/main" id="{EAB7BC15-283C-76D1-D94B-9B00A084DD44}"/>
              </a:ext>
            </a:extLst>
          </p:cNvPr>
          <p:cNvSpPr>
            <a:spLocks noGrp="1"/>
          </p:cNvSpPr>
          <p:nvPr>
            <p:ph idx="26"/>
          </p:nvPr>
        </p:nvSpPr>
        <p:spPr>
          <a:xfrm>
            <a:off x="4436843"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
        <p:nvSpPr>
          <p:cNvPr id="26" name="Content Placeholder 2">
            <a:extLst>
              <a:ext uri="{FF2B5EF4-FFF2-40B4-BE49-F238E27FC236}">
                <a16:creationId xmlns:a16="http://schemas.microsoft.com/office/drawing/2014/main" id="{8C38E2C0-FE94-07B5-BE55-E2EE5CF2D038}"/>
              </a:ext>
            </a:extLst>
          </p:cNvPr>
          <p:cNvSpPr>
            <a:spLocks noGrp="1"/>
          </p:cNvSpPr>
          <p:nvPr>
            <p:ph idx="27"/>
          </p:nvPr>
        </p:nvSpPr>
        <p:spPr>
          <a:xfrm>
            <a:off x="8175761" y="4401689"/>
            <a:ext cx="3335482" cy="1548944"/>
          </a:xfrm>
          <a:prstGeom prst="rect">
            <a:avLst/>
          </a:prstGeom>
        </p:spPr>
        <p:txBody>
          <a:bodyPr/>
          <a:lstStyle>
            <a:lvl1pPr>
              <a:defRPr sz="1600">
                <a:solidFill>
                  <a:schemeClr val="bg1"/>
                </a:solidFill>
                <a:latin typeface="Arial" panose="020B0604020202020204" pitchFamily="34" charset="0"/>
                <a:cs typeface="Arial" panose="020B0604020202020204" pitchFamily="34" charset="0"/>
              </a:defRPr>
            </a:lvl1pPr>
            <a:lvl2pPr>
              <a:defRPr sz="1600">
                <a:solidFill>
                  <a:schemeClr val="bg1"/>
                </a:solidFill>
                <a:latin typeface="Arial" panose="020B0604020202020204" pitchFamily="34" charset="0"/>
                <a:cs typeface="Arial" panose="020B0604020202020204" pitchFamily="34" charset="0"/>
              </a:defRPr>
            </a:lvl2pPr>
            <a:lvl3pPr>
              <a:defRPr sz="1600">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001512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ical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4E1-3388-5ACB-7650-0E26E3468CB9}"/>
              </a:ext>
            </a:extLst>
          </p:cNvPr>
          <p:cNvSpPr>
            <a:spLocks noGrp="1"/>
          </p:cNvSpPr>
          <p:nvPr>
            <p:ph type="title" hasCustomPrompt="1"/>
          </p:nvPr>
        </p:nvSpPr>
        <p:spPr/>
        <p:txBody>
          <a:bodyPr/>
          <a:lstStyle>
            <a:lvl1pPr>
              <a:defRPr/>
            </a:lvl1pPr>
          </a:lstStyle>
          <a:p>
            <a:r>
              <a:rPr lang="en-US"/>
              <a:t>VERTICAL LIST</a:t>
            </a:r>
          </a:p>
        </p:txBody>
      </p:sp>
      <p:sp>
        <p:nvSpPr>
          <p:cNvPr id="3" name="Slide Number Placeholder 2">
            <a:extLst>
              <a:ext uri="{FF2B5EF4-FFF2-40B4-BE49-F238E27FC236}">
                <a16:creationId xmlns:a16="http://schemas.microsoft.com/office/drawing/2014/main" id="{37E94348-AFAD-F88C-9054-6A6165BBAFC7}"/>
              </a:ext>
            </a:extLst>
          </p:cNvPr>
          <p:cNvSpPr>
            <a:spLocks noGrp="1"/>
          </p:cNvSpPr>
          <p:nvPr>
            <p:ph type="sldNum" sz="quarter" idx="10"/>
          </p:nvPr>
        </p:nvSpPr>
        <p:spPr/>
        <p:txBody>
          <a:bodyPr/>
          <a:lstStyle/>
          <a:p>
            <a:fld id="{CF4EED3D-B130-481A-8ECD-A0040EAC36C9}" type="slidenum">
              <a:rPr lang="en-US" smtClean="0"/>
              <a:pPr/>
              <a:t>‹#›</a:t>
            </a:fld>
            <a:endParaRPr lang="en-US"/>
          </a:p>
        </p:txBody>
      </p:sp>
      <p:sp>
        <p:nvSpPr>
          <p:cNvPr id="12" name="Text Placeholder 11">
            <a:extLst>
              <a:ext uri="{FF2B5EF4-FFF2-40B4-BE49-F238E27FC236}">
                <a16:creationId xmlns:a16="http://schemas.microsoft.com/office/drawing/2014/main" id="{7B0F2177-8333-9201-87A4-C9215311BDB8}"/>
              </a:ext>
            </a:extLst>
          </p:cNvPr>
          <p:cNvSpPr>
            <a:spLocks noGrp="1"/>
          </p:cNvSpPr>
          <p:nvPr>
            <p:ph type="body" sz="quarter" idx="11" hasCustomPrompt="1"/>
          </p:nvPr>
        </p:nvSpPr>
        <p:spPr>
          <a:xfrm>
            <a:off x="1403860" y="1486173"/>
            <a:ext cx="2738482" cy="661987"/>
          </a:xfrm>
        </p:spPr>
        <p:txBody>
          <a:bodyPr anchor="ctr"/>
          <a:lstStyle>
            <a:lvl1pPr>
              <a:defRPr sz="1600" b="1">
                <a:solidFill>
                  <a:schemeClr val="bg1"/>
                </a:solidFill>
              </a:defRPr>
            </a:lvl1pPr>
          </a:lstStyle>
          <a:p>
            <a:pPr lvl="0"/>
            <a:r>
              <a:rPr lang="en-US"/>
              <a:t>Title</a:t>
            </a:r>
          </a:p>
        </p:txBody>
      </p:sp>
      <p:sp>
        <p:nvSpPr>
          <p:cNvPr id="13" name="Text Placeholder 11">
            <a:extLst>
              <a:ext uri="{FF2B5EF4-FFF2-40B4-BE49-F238E27FC236}">
                <a16:creationId xmlns:a16="http://schemas.microsoft.com/office/drawing/2014/main" id="{5FEAF28F-78B4-B6EF-BD99-8412684CD6C6}"/>
              </a:ext>
            </a:extLst>
          </p:cNvPr>
          <p:cNvSpPr>
            <a:spLocks noGrp="1"/>
          </p:cNvSpPr>
          <p:nvPr>
            <p:ph type="body" sz="quarter" idx="12" hasCustomPrompt="1"/>
          </p:nvPr>
        </p:nvSpPr>
        <p:spPr>
          <a:xfrm>
            <a:off x="1403860" y="2395222"/>
            <a:ext cx="2738482" cy="661987"/>
          </a:xfrm>
        </p:spPr>
        <p:txBody>
          <a:bodyPr anchor="ctr"/>
          <a:lstStyle>
            <a:lvl1pPr>
              <a:defRPr sz="1600" b="1"/>
            </a:lvl1pPr>
          </a:lstStyle>
          <a:p>
            <a:pPr lvl="0"/>
            <a:r>
              <a:rPr lang="en-US"/>
              <a:t>Title</a:t>
            </a:r>
          </a:p>
        </p:txBody>
      </p:sp>
      <p:sp>
        <p:nvSpPr>
          <p:cNvPr id="14" name="Text Placeholder 11">
            <a:extLst>
              <a:ext uri="{FF2B5EF4-FFF2-40B4-BE49-F238E27FC236}">
                <a16:creationId xmlns:a16="http://schemas.microsoft.com/office/drawing/2014/main" id="{580B912B-E60C-F762-28E1-AE422AAEDBBA}"/>
              </a:ext>
            </a:extLst>
          </p:cNvPr>
          <p:cNvSpPr>
            <a:spLocks noGrp="1"/>
          </p:cNvSpPr>
          <p:nvPr>
            <p:ph type="body" sz="quarter" idx="13" hasCustomPrompt="1"/>
          </p:nvPr>
        </p:nvSpPr>
        <p:spPr>
          <a:xfrm>
            <a:off x="1403860" y="3327402"/>
            <a:ext cx="2738482" cy="661987"/>
          </a:xfrm>
        </p:spPr>
        <p:txBody>
          <a:bodyPr anchor="ctr"/>
          <a:lstStyle>
            <a:lvl1pPr>
              <a:defRPr sz="1600" b="1"/>
            </a:lvl1pPr>
          </a:lstStyle>
          <a:p>
            <a:pPr lvl="0"/>
            <a:r>
              <a:rPr lang="en-US"/>
              <a:t>Title</a:t>
            </a:r>
          </a:p>
        </p:txBody>
      </p:sp>
      <p:sp>
        <p:nvSpPr>
          <p:cNvPr id="15" name="Text Placeholder 11">
            <a:extLst>
              <a:ext uri="{FF2B5EF4-FFF2-40B4-BE49-F238E27FC236}">
                <a16:creationId xmlns:a16="http://schemas.microsoft.com/office/drawing/2014/main" id="{5E2A2DBD-3835-67C1-E774-A198D35AB903}"/>
              </a:ext>
            </a:extLst>
          </p:cNvPr>
          <p:cNvSpPr>
            <a:spLocks noGrp="1"/>
          </p:cNvSpPr>
          <p:nvPr>
            <p:ph type="body" sz="quarter" idx="14" hasCustomPrompt="1"/>
          </p:nvPr>
        </p:nvSpPr>
        <p:spPr>
          <a:xfrm>
            <a:off x="1403860" y="4252887"/>
            <a:ext cx="2738482" cy="661987"/>
          </a:xfrm>
        </p:spPr>
        <p:txBody>
          <a:bodyPr anchor="ctr"/>
          <a:lstStyle>
            <a:lvl1pPr>
              <a:defRPr sz="1600" b="1"/>
            </a:lvl1pPr>
          </a:lstStyle>
          <a:p>
            <a:pPr lvl="0"/>
            <a:r>
              <a:rPr lang="en-US"/>
              <a:t>Title</a:t>
            </a:r>
          </a:p>
        </p:txBody>
      </p:sp>
      <p:sp>
        <p:nvSpPr>
          <p:cNvPr id="16" name="Text Placeholder 11">
            <a:extLst>
              <a:ext uri="{FF2B5EF4-FFF2-40B4-BE49-F238E27FC236}">
                <a16:creationId xmlns:a16="http://schemas.microsoft.com/office/drawing/2014/main" id="{3CA19730-6879-0947-905D-D3BB8565C21E}"/>
              </a:ext>
            </a:extLst>
          </p:cNvPr>
          <p:cNvSpPr>
            <a:spLocks noGrp="1"/>
          </p:cNvSpPr>
          <p:nvPr>
            <p:ph type="body" sz="quarter" idx="15" hasCustomPrompt="1"/>
          </p:nvPr>
        </p:nvSpPr>
        <p:spPr>
          <a:xfrm>
            <a:off x="1403860" y="5178372"/>
            <a:ext cx="2738482" cy="661987"/>
          </a:xfrm>
        </p:spPr>
        <p:txBody>
          <a:bodyPr anchor="ctr"/>
          <a:lstStyle>
            <a:lvl1pPr>
              <a:defRPr sz="1600" b="1"/>
            </a:lvl1pPr>
          </a:lstStyle>
          <a:p>
            <a:pPr lvl="0"/>
            <a:r>
              <a:rPr lang="en-US"/>
              <a:t>Title</a:t>
            </a:r>
          </a:p>
        </p:txBody>
      </p:sp>
      <p:sp>
        <p:nvSpPr>
          <p:cNvPr id="17" name="Text Placeholder 11">
            <a:extLst>
              <a:ext uri="{FF2B5EF4-FFF2-40B4-BE49-F238E27FC236}">
                <a16:creationId xmlns:a16="http://schemas.microsoft.com/office/drawing/2014/main" id="{D7372EE8-9B02-A6A1-4A34-8CB0D60E778A}"/>
              </a:ext>
            </a:extLst>
          </p:cNvPr>
          <p:cNvSpPr>
            <a:spLocks noGrp="1"/>
          </p:cNvSpPr>
          <p:nvPr>
            <p:ph type="body" sz="quarter" idx="16" hasCustomPrompt="1"/>
          </p:nvPr>
        </p:nvSpPr>
        <p:spPr>
          <a:xfrm>
            <a:off x="4751777" y="1486173"/>
            <a:ext cx="6983152" cy="661987"/>
          </a:xfrm>
        </p:spPr>
        <p:txBody>
          <a:bodyPr anchor="ctr"/>
          <a:lstStyle>
            <a:lvl1pPr>
              <a:defRPr sz="1400" b="1">
                <a:solidFill>
                  <a:schemeClr val="bg1"/>
                </a:solidFill>
              </a:defRPr>
            </a:lvl1pPr>
          </a:lstStyle>
          <a:p>
            <a:pPr lvl="0"/>
            <a:r>
              <a:rPr lang="en-US"/>
              <a:t>Item</a:t>
            </a:r>
          </a:p>
        </p:txBody>
      </p:sp>
      <p:sp>
        <p:nvSpPr>
          <p:cNvPr id="18" name="Text Placeholder 11">
            <a:extLst>
              <a:ext uri="{FF2B5EF4-FFF2-40B4-BE49-F238E27FC236}">
                <a16:creationId xmlns:a16="http://schemas.microsoft.com/office/drawing/2014/main" id="{7D520B24-367F-0DDE-83F4-4DC71E9474EF}"/>
              </a:ext>
            </a:extLst>
          </p:cNvPr>
          <p:cNvSpPr>
            <a:spLocks noGrp="1"/>
          </p:cNvSpPr>
          <p:nvPr>
            <p:ph type="body" sz="quarter" idx="17" hasCustomPrompt="1"/>
          </p:nvPr>
        </p:nvSpPr>
        <p:spPr>
          <a:xfrm>
            <a:off x="4751777" y="2395222"/>
            <a:ext cx="6983152" cy="661987"/>
          </a:xfrm>
        </p:spPr>
        <p:txBody>
          <a:bodyPr anchor="ctr"/>
          <a:lstStyle>
            <a:lvl1pPr>
              <a:defRPr sz="1400" b="1"/>
            </a:lvl1pPr>
          </a:lstStyle>
          <a:p>
            <a:pPr lvl="0"/>
            <a:r>
              <a:rPr lang="en-US"/>
              <a:t>Item</a:t>
            </a:r>
          </a:p>
        </p:txBody>
      </p:sp>
      <p:sp>
        <p:nvSpPr>
          <p:cNvPr id="19" name="Text Placeholder 11">
            <a:extLst>
              <a:ext uri="{FF2B5EF4-FFF2-40B4-BE49-F238E27FC236}">
                <a16:creationId xmlns:a16="http://schemas.microsoft.com/office/drawing/2014/main" id="{0ACA517B-F372-66FF-9DE0-25278FFD7E5A}"/>
              </a:ext>
            </a:extLst>
          </p:cNvPr>
          <p:cNvSpPr>
            <a:spLocks noGrp="1"/>
          </p:cNvSpPr>
          <p:nvPr>
            <p:ph type="body" sz="quarter" idx="18" hasCustomPrompt="1"/>
          </p:nvPr>
        </p:nvSpPr>
        <p:spPr>
          <a:xfrm>
            <a:off x="4751777" y="3327402"/>
            <a:ext cx="6983152" cy="661987"/>
          </a:xfrm>
        </p:spPr>
        <p:txBody>
          <a:bodyPr anchor="ctr"/>
          <a:lstStyle>
            <a:lvl1pPr>
              <a:defRPr sz="1400" b="1"/>
            </a:lvl1pPr>
          </a:lstStyle>
          <a:p>
            <a:pPr lvl="0"/>
            <a:r>
              <a:rPr lang="en-US"/>
              <a:t>Item</a:t>
            </a:r>
          </a:p>
        </p:txBody>
      </p:sp>
      <p:sp>
        <p:nvSpPr>
          <p:cNvPr id="20" name="Text Placeholder 11">
            <a:extLst>
              <a:ext uri="{FF2B5EF4-FFF2-40B4-BE49-F238E27FC236}">
                <a16:creationId xmlns:a16="http://schemas.microsoft.com/office/drawing/2014/main" id="{3FBA1BBF-F7E2-3DBD-5A44-B259A8540E8B}"/>
              </a:ext>
            </a:extLst>
          </p:cNvPr>
          <p:cNvSpPr>
            <a:spLocks noGrp="1"/>
          </p:cNvSpPr>
          <p:nvPr>
            <p:ph type="body" sz="quarter" idx="19" hasCustomPrompt="1"/>
          </p:nvPr>
        </p:nvSpPr>
        <p:spPr>
          <a:xfrm>
            <a:off x="4751776" y="4252887"/>
            <a:ext cx="6983151" cy="661987"/>
          </a:xfrm>
        </p:spPr>
        <p:txBody>
          <a:bodyPr anchor="ctr"/>
          <a:lstStyle>
            <a:lvl1pPr>
              <a:defRPr sz="1400" b="1"/>
            </a:lvl1pPr>
          </a:lstStyle>
          <a:p>
            <a:pPr lvl="0"/>
            <a:r>
              <a:rPr lang="en-US"/>
              <a:t>Item</a:t>
            </a:r>
          </a:p>
        </p:txBody>
      </p:sp>
      <p:sp>
        <p:nvSpPr>
          <p:cNvPr id="21" name="Text Placeholder 11">
            <a:extLst>
              <a:ext uri="{FF2B5EF4-FFF2-40B4-BE49-F238E27FC236}">
                <a16:creationId xmlns:a16="http://schemas.microsoft.com/office/drawing/2014/main" id="{45F4AA2E-E3D4-41D3-15C5-862553779808}"/>
              </a:ext>
            </a:extLst>
          </p:cNvPr>
          <p:cNvSpPr>
            <a:spLocks noGrp="1"/>
          </p:cNvSpPr>
          <p:nvPr>
            <p:ph type="body" sz="quarter" idx="20" hasCustomPrompt="1"/>
          </p:nvPr>
        </p:nvSpPr>
        <p:spPr>
          <a:xfrm>
            <a:off x="4751777" y="5178372"/>
            <a:ext cx="6983150" cy="661987"/>
          </a:xfrm>
        </p:spPr>
        <p:txBody>
          <a:bodyPr anchor="ctr"/>
          <a:lstStyle>
            <a:lvl1pPr>
              <a:defRPr sz="1400" b="1"/>
            </a:lvl1pPr>
          </a:lstStyle>
          <a:p>
            <a:pPr lvl="0"/>
            <a:r>
              <a:rPr lang="en-US"/>
              <a:t>Item</a:t>
            </a:r>
          </a:p>
        </p:txBody>
      </p:sp>
    </p:spTree>
    <p:extLst>
      <p:ext uri="{BB962C8B-B14F-4D97-AF65-F5344CB8AC3E}">
        <p14:creationId xmlns:p14="http://schemas.microsoft.com/office/powerpoint/2010/main" val="245328986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oriz List 2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5003222" cy="453802"/>
          </a:xfrm>
        </p:spPr>
        <p:txBody>
          <a:bodyPr/>
          <a:lstStyle>
            <a:lvl1pPr>
              <a:defRPr sz="1600" b="1">
                <a:solidFill>
                  <a:schemeClr val="bg1"/>
                </a:solidFill>
              </a:defRPr>
            </a:lvl1pPr>
          </a:lstStyle>
          <a:p>
            <a:pPr lvl="0"/>
            <a:r>
              <a:rPr lang="en-US"/>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6442230" y="3156332"/>
            <a:ext cx="5003221" cy="457200"/>
          </a:xfrm>
        </p:spPr>
        <p:txBody>
          <a:bodyPr/>
          <a:lstStyle>
            <a:lvl1pPr>
              <a:defRPr sz="1600" b="1">
                <a:solidFill>
                  <a:schemeClr val="bg1"/>
                </a:solidFill>
              </a:defRPr>
            </a:lvl1pPr>
          </a:lstStyle>
          <a:p>
            <a:pPr lvl="0"/>
            <a:r>
              <a:rPr lang="en-US"/>
              <a:t>Item 2</a:t>
            </a:r>
          </a:p>
        </p:txBody>
      </p:sp>
      <p:sp>
        <p:nvSpPr>
          <p:cNvPr id="2" name="Title"/>
          <p:cNvSpPr>
            <a:spLocks noGrp="1"/>
          </p:cNvSpPr>
          <p:nvPr>
            <p:ph type="title" hasCustomPrompt="1"/>
          </p:nvPr>
        </p:nvSpPr>
        <p:spPr/>
        <p:txBody>
          <a:bodyPr/>
          <a:lstStyle>
            <a:lvl1pPr>
              <a:defRPr b="0" cap="all" baseline="0"/>
            </a:lvl1pPr>
          </a:lstStyle>
          <a:p>
            <a:r>
              <a:rPr lang="en-US"/>
              <a:t>Horizontal List (2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2759933"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8483750"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2" y="3734719"/>
            <a:ext cx="5003222"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6442231" y="3734719"/>
            <a:ext cx="5003220"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1763414"/>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oriz List 3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3335482" cy="453802"/>
          </a:xfrm>
        </p:spPr>
        <p:txBody>
          <a:bodyPr/>
          <a:lstStyle>
            <a:lvl1pPr>
              <a:defRPr sz="1600" b="1">
                <a:solidFill>
                  <a:schemeClr val="bg1"/>
                </a:solidFill>
              </a:defRPr>
            </a:lvl1pPr>
          </a:lstStyle>
          <a:p>
            <a:pPr lvl="0"/>
            <a:r>
              <a:rPr lang="en-US"/>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4370741" y="3156332"/>
            <a:ext cx="3335482" cy="457200"/>
          </a:xfrm>
        </p:spPr>
        <p:txBody>
          <a:bodyPr/>
          <a:lstStyle>
            <a:lvl1pPr>
              <a:defRPr sz="1600" b="1">
                <a:solidFill>
                  <a:schemeClr val="bg1"/>
                </a:solidFill>
              </a:defRPr>
            </a:lvl1pPr>
          </a:lstStyle>
          <a:p>
            <a:pPr lvl="0"/>
            <a:r>
              <a:rPr lang="en-US"/>
              <a:t>Item 2</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8109659" y="3156332"/>
            <a:ext cx="3335482" cy="457200"/>
          </a:xfrm>
        </p:spPr>
        <p:txBody>
          <a:bodyPr/>
          <a:lstStyle>
            <a:lvl1pPr>
              <a:defRPr sz="1600" b="1">
                <a:solidFill>
                  <a:schemeClr val="bg1"/>
                </a:solidFill>
              </a:defRPr>
            </a:lvl1pPr>
          </a:lstStyle>
          <a:p>
            <a:pPr lvl="0"/>
            <a:r>
              <a:rPr lang="en-US"/>
              <a:t>Item 3</a:t>
            </a:r>
          </a:p>
        </p:txBody>
      </p:sp>
      <p:sp>
        <p:nvSpPr>
          <p:cNvPr id="2" name="Title"/>
          <p:cNvSpPr>
            <a:spLocks noGrp="1"/>
          </p:cNvSpPr>
          <p:nvPr>
            <p:ph type="title" hasCustomPrompt="1"/>
          </p:nvPr>
        </p:nvSpPr>
        <p:spPr/>
        <p:txBody>
          <a:bodyPr/>
          <a:lstStyle>
            <a:lvl1pPr>
              <a:defRPr b="0" cap="all" baseline="0"/>
            </a:lvl1pPr>
          </a:lstStyle>
          <a:p>
            <a:r>
              <a:rPr lang="en-US"/>
              <a:t>Horizontal List (3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2054374"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EFA4037-F977-5F3A-0E18-E092F3CD4D93}"/>
              </a:ext>
            </a:extLst>
          </p:cNvPr>
          <p:cNvSpPr/>
          <p:nvPr userDrawn="1"/>
        </p:nvSpPr>
        <p:spPr>
          <a:xfrm>
            <a:off x="5693060"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9453118"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3" y="3734719"/>
            <a:ext cx="3335338"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4370741" y="3734719"/>
            <a:ext cx="3335338"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Content Placeholder 4">
            <a:extLst>
              <a:ext uri="{FF2B5EF4-FFF2-40B4-BE49-F238E27FC236}">
                <a16:creationId xmlns:a16="http://schemas.microsoft.com/office/drawing/2014/main" id="{70C9476F-0071-0EAB-6EB8-AAE634483DBA}"/>
              </a:ext>
            </a:extLst>
          </p:cNvPr>
          <p:cNvSpPr>
            <a:spLocks noGrp="1"/>
          </p:cNvSpPr>
          <p:nvPr>
            <p:ph sz="quarter" idx="30"/>
          </p:nvPr>
        </p:nvSpPr>
        <p:spPr>
          <a:xfrm>
            <a:off x="8109659" y="3734719"/>
            <a:ext cx="3335338"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2409703"/>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oriz List 4 Items">
    <p:spTree>
      <p:nvGrpSpPr>
        <p:cNvPr id="1" name=""/>
        <p:cNvGrpSpPr/>
        <p:nvPr/>
      </p:nvGrpSpPr>
      <p:grpSpPr>
        <a:xfrm>
          <a:off x="0" y="0"/>
          <a:ext cx="0" cy="0"/>
          <a:chOff x="0" y="0"/>
          <a:chExt cx="0" cy="0"/>
        </a:xfrm>
      </p:grpSpPr>
      <p:sp>
        <p:nvSpPr>
          <p:cNvPr id="8" name="Orange title 1">
            <a:extLst>
              <a:ext uri="{FF2B5EF4-FFF2-40B4-BE49-F238E27FC236}">
                <a16:creationId xmlns:a16="http://schemas.microsoft.com/office/drawing/2014/main" id="{4736416D-EB4F-4346-8783-FC896DC0CA68}"/>
              </a:ext>
            </a:extLst>
          </p:cNvPr>
          <p:cNvSpPr>
            <a:spLocks noGrp="1"/>
          </p:cNvSpPr>
          <p:nvPr>
            <p:ph type="body" sz="quarter" idx="19" hasCustomPrompt="1"/>
          </p:nvPr>
        </p:nvSpPr>
        <p:spPr>
          <a:xfrm>
            <a:off x="718412" y="3159730"/>
            <a:ext cx="2446819" cy="453802"/>
          </a:xfrm>
        </p:spPr>
        <p:txBody>
          <a:bodyPr/>
          <a:lstStyle>
            <a:lvl1pPr>
              <a:defRPr sz="1600" b="1">
                <a:solidFill>
                  <a:schemeClr val="bg1"/>
                </a:solidFill>
              </a:defRPr>
            </a:lvl1pPr>
          </a:lstStyle>
          <a:p>
            <a:pPr lvl="0"/>
            <a:r>
              <a:rPr lang="en-US"/>
              <a:t>Item 1</a:t>
            </a:r>
          </a:p>
        </p:txBody>
      </p:sp>
      <p:sp>
        <p:nvSpPr>
          <p:cNvPr id="18" name="Orange title 2">
            <a:extLst>
              <a:ext uri="{FF2B5EF4-FFF2-40B4-BE49-F238E27FC236}">
                <a16:creationId xmlns:a16="http://schemas.microsoft.com/office/drawing/2014/main" id="{5BAB981D-A627-42CC-B2DE-02C26E3DF946}"/>
              </a:ext>
            </a:extLst>
          </p:cNvPr>
          <p:cNvSpPr>
            <a:spLocks noGrp="1"/>
          </p:cNvSpPr>
          <p:nvPr>
            <p:ph type="body" sz="quarter" idx="20" hasCustomPrompt="1"/>
          </p:nvPr>
        </p:nvSpPr>
        <p:spPr>
          <a:xfrm>
            <a:off x="3469128" y="3156332"/>
            <a:ext cx="2446820" cy="457200"/>
          </a:xfrm>
        </p:spPr>
        <p:txBody>
          <a:bodyPr/>
          <a:lstStyle>
            <a:lvl1pPr>
              <a:defRPr sz="1600" b="1">
                <a:solidFill>
                  <a:schemeClr val="bg1"/>
                </a:solidFill>
              </a:defRPr>
            </a:lvl1pPr>
          </a:lstStyle>
          <a:p>
            <a:pPr lvl="0"/>
            <a:r>
              <a:rPr lang="en-US"/>
              <a:t>Item 2</a:t>
            </a:r>
          </a:p>
        </p:txBody>
      </p:sp>
      <p:sp>
        <p:nvSpPr>
          <p:cNvPr id="19" name="Orange title 3">
            <a:extLst>
              <a:ext uri="{FF2B5EF4-FFF2-40B4-BE49-F238E27FC236}">
                <a16:creationId xmlns:a16="http://schemas.microsoft.com/office/drawing/2014/main" id="{E65F5722-9D51-4EC9-BA8C-FDC59DB84633}"/>
              </a:ext>
            </a:extLst>
          </p:cNvPr>
          <p:cNvSpPr>
            <a:spLocks noGrp="1"/>
          </p:cNvSpPr>
          <p:nvPr>
            <p:ph type="body" sz="quarter" idx="21" hasCustomPrompt="1"/>
          </p:nvPr>
        </p:nvSpPr>
        <p:spPr>
          <a:xfrm>
            <a:off x="6242328" y="3156332"/>
            <a:ext cx="2446821" cy="457200"/>
          </a:xfrm>
        </p:spPr>
        <p:txBody>
          <a:bodyPr/>
          <a:lstStyle>
            <a:lvl1pPr>
              <a:defRPr sz="1600" b="1">
                <a:solidFill>
                  <a:schemeClr val="bg1"/>
                </a:solidFill>
              </a:defRPr>
            </a:lvl1pPr>
          </a:lstStyle>
          <a:p>
            <a:pPr lvl="0"/>
            <a:r>
              <a:rPr lang="en-US"/>
              <a:t>Item 3</a:t>
            </a:r>
          </a:p>
        </p:txBody>
      </p:sp>
      <p:sp>
        <p:nvSpPr>
          <p:cNvPr id="2" name="Title"/>
          <p:cNvSpPr>
            <a:spLocks noGrp="1"/>
          </p:cNvSpPr>
          <p:nvPr>
            <p:ph type="title" hasCustomPrompt="1"/>
          </p:nvPr>
        </p:nvSpPr>
        <p:spPr/>
        <p:txBody>
          <a:bodyPr/>
          <a:lstStyle>
            <a:lvl1pPr>
              <a:defRPr b="0" cap="all" baseline="0"/>
            </a:lvl1pPr>
          </a:lstStyle>
          <a:p>
            <a:r>
              <a:rPr lang="en-US"/>
              <a:t>Horizontal List (4 Items)</a:t>
            </a:r>
          </a:p>
        </p:txBody>
      </p:sp>
      <p:sp>
        <p:nvSpPr>
          <p:cNvPr id="20" name="Rectangle 19" hidden="1"/>
          <p:cNvSpPr/>
          <p:nvPr userDrawn="1">
            <p:custDataLst>
              <p:tags r:id="rId1"/>
            </p:custDataLst>
          </p:nvPr>
        </p:nvSpPr>
        <p:spPr>
          <a:xfrm>
            <a:off x="457200" y="1143000"/>
            <a:ext cx="11353800" cy="4849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1" name="Rectangle 20" hidden="1"/>
          <p:cNvSpPr/>
          <p:nvPr userDrawn="1">
            <p:custDataLst>
              <p:tags r:id="rId2"/>
            </p:custDataLst>
          </p:nvPr>
        </p:nvSpPr>
        <p:spPr>
          <a:xfrm>
            <a:off x="304800" y="6084051"/>
            <a:ext cx="2214664" cy="61787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2" name="Rectangle 21" hidden="1"/>
          <p:cNvSpPr/>
          <p:nvPr userDrawn="1">
            <p:custDataLst>
              <p:tags r:id="rId3"/>
            </p:custDataLst>
          </p:nvPr>
        </p:nvSpPr>
        <p:spPr>
          <a:xfrm>
            <a:off x="0" y="0"/>
            <a:ext cx="12191999" cy="41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23" name="Rectangle 22" hidden="1"/>
          <p:cNvSpPr/>
          <p:nvPr userDrawn="1">
            <p:custDataLst>
              <p:tags r:id="rId4"/>
            </p:custDataLst>
          </p:nvPr>
        </p:nvSpPr>
        <p:spPr>
          <a:xfrm>
            <a:off x="5229225" y="6392987"/>
            <a:ext cx="6648450" cy="5107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p>
        </p:txBody>
      </p:sp>
      <p:sp>
        <p:nvSpPr>
          <p:cNvPr id="9" name="Slide Number Placeholder 8"/>
          <p:cNvSpPr>
            <a:spLocks noGrp="1"/>
          </p:cNvSpPr>
          <p:nvPr>
            <p:ph type="sldNum" sz="quarter" idx="24"/>
          </p:nvPr>
        </p:nvSpPr>
        <p:spPr>
          <a:xfrm>
            <a:off x="9067800" y="6284325"/>
            <a:ext cx="2743200" cy="365125"/>
          </a:xfrm>
          <a:prstGeom prst="rect">
            <a:avLst/>
          </a:prstGeom>
        </p:spPr>
        <p:txBody>
          <a:bodyPr/>
          <a:lstStyle/>
          <a:p>
            <a:fld id="{901F1369-4AEB-4520-96C0-9F78886180C1}" type="slidenum">
              <a:rPr lang="en-US" smtClean="0"/>
              <a:pPr/>
              <a:t>‹#›</a:t>
            </a:fld>
            <a:endParaRPr lang="en-US"/>
          </a:p>
        </p:txBody>
      </p:sp>
      <p:cxnSp>
        <p:nvCxnSpPr>
          <p:cNvPr id="29" name="Google Shape;92;p16">
            <a:extLst>
              <a:ext uri="{FF2B5EF4-FFF2-40B4-BE49-F238E27FC236}">
                <a16:creationId xmlns:a16="http://schemas.microsoft.com/office/drawing/2014/main" id="{DBFC533B-843A-7CAF-D3DE-EBF4117677F4}"/>
              </a:ext>
            </a:extLst>
          </p:cNvPr>
          <p:cNvCxnSpPr>
            <a:cxnSpLocks/>
          </p:cNvCxnSpPr>
          <p:nvPr userDrawn="1"/>
        </p:nvCxnSpPr>
        <p:spPr>
          <a:xfrm>
            <a:off x="718412" y="3027807"/>
            <a:ext cx="10726585" cy="0"/>
          </a:xfrm>
          <a:prstGeom prst="straightConnector1">
            <a:avLst/>
          </a:prstGeom>
          <a:noFill/>
          <a:ln w="9525" cap="flat" cmpd="sng">
            <a:solidFill>
              <a:schemeClr val="dk2"/>
            </a:solidFill>
            <a:prstDash val="solid"/>
            <a:round/>
            <a:headEnd type="none" w="med" len="med"/>
            <a:tailEnd type="none" w="med" len="med"/>
          </a:ln>
        </p:spPr>
      </p:cxnSp>
      <p:sp>
        <p:nvSpPr>
          <p:cNvPr id="30" name="Freeform: Shape 29">
            <a:extLst>
              <a:ext uri="{FF2B5EF4-FFF2-40B4-BE49-F238E27FC236}">
                <a16:creationId xmlns:a16="http://schemas.microsoft.com/office/drawing/2014/main" id="{1EEDCC69-40C2-C8C9-991A-8C97D34FC81A}"/>
              </a:ext>
            </a:extLst>
          </p:cNvPr>
          <p:cNvSpPr/>
          <p:nvPr userDrawn="1"/>
        </p:nvSpPr>
        <p:spPr>
          <a:xfrm>
            <a:off x="1481731"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EFA4037-F977-5F3A-0E18-E092F3CD4D93}"/>
              </a:ext>
            </a:extLst>
          </p:cNvPr>
          <p:cNvSpPr/>
          <p:nvPr userDrawn="1"/>
        </p:nvSpPr>
        <p:spPr>
          <a:xfrm>
            <a:off x="7016889"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FC7FFEC-8646-5052-B846-495DF693B6A2}"/>
              </a:ext>
            </a:extLst>
          </p:cNvPr>
          <p:cNvSpPr/>
          <p:nvPr userDrawn="1"/>
        </p:nvSpPr>
        <p:spPr>
          <a:xfrm>
            <a:off x="9790089" y="166027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31C421DA-83C6-D8D5-B207-18A776C66B50}"/>
              </a:ext>
            </a:extLst>
          </p:cNvPr>
          <p:cNvSpPr>
            <a:spLocks noGrp="1"/>
          </p:cNvSpPr>
          <p:nvPr>
            <p:ph sz="quarter" idx="28"/>
          </p:nvPr>
        </p:nvSpPr>
        <p:spPr>
          <a:xfrm>
            <a:off x="718414" y="3734719"/>
            <a:ext cx="2446817"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Content Placeholder 4">
            <a:extLst>
              <a:ext uri="{FF2B5EF4-FFF2-40B4-BE49-F238E27FC236}">
                <a16:creationId xmlns:a16="http://schemas.microsoft.com/office/drawing/2014/main" id="{489DF4A1-BEBF-FE62-A36F-81892765A293}"/>
              </a:ext>
            </a:extLst>
          </p:cNvPr>
          <p:cNvSpPr>
            <a:spLocks noGrp="1"/>
          </p:cNvSpPr>
          <p:nvPr>
            <p:ph sz="quarter" idx="29"/>
          </p:nvPr>
        </p:nvSpPr>
        <p:spPr>
          <a:xfrm>
            <a:off x="34691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Content Placeholder 4">
            <a:extLst>
              <a:ext uri="{FF2B5EF4-FFF2-40B4-BE49-F238E27FC236}">
                <a16:creationId xmlns:a16="http://schemas.microsoft.com/office/drawing/2014/main" id="{70C9476F-0071-0EAB-6EB8-AAE634483DBA}"/>
              </a:ext>
            </a:extLst>
          </p:cNvPr>
          <p:cNvSpPr>
            <a:spLocks noGrp="1"/>
          </p:cNvSpPr>
          <p:nvPr>
            <p:ph sz="quarter" idx="30"/>
          </p:nvPr>
        </p:nvSpPr>
        <p:spPr>
          <a:xfrm>
            <a:off x="62423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Orange title 3">
            <a:extLst>
              <a:ext uri="{FF2B5EF4-FFF2-40B4-BE49-F238E27FC236}">
                <a16:creationId xmlns:a16="http://schemas.microsoft.com/office/drawing/2014/main" id="{F8F37FF3-3142-3683-BB46-FD4068D77FED}"/>
              </a:ext>
            </a:extLst>
          </p:cNvPr>
          <p:cNvSpPr>
            <a:spLocks noGrp="1"/>
          </p:cNvSpPr>
          <p:nvPr>
            <p:ph type="body" sz="quarter" idx="31" hasCustomPrompt="1"/>
          </p:nvPr>
        </p:nvSpPr>
        <p:spPr>
          <a:xfrm>
            <a:off x="9015528" y="3156332"/>
            <a:ext cx="2446821" cy="457200"/>
          </a:xfrm>
        </p:spPr>
        <p:txBody>
          <a:bodyPr/>
          <a:lstStyle>
            <a:lvl1pPr>
              <a:defRPr sz="1600" b="1">
                <a:solidFill>
                  <a:schemeClr val="bg1"/>
                </a:solidFill>
              </a:defRPr>
            </a:lvl1pPr>
          </a:lstStyle>
          <a:p>
            <a:pPr lvl="0"/>
            <a:r>
              <a:rPr lang="en-US"/>
              <a:t>Item 3</a:t>
            </a:r>
          </a:p>
        </p:txBody>
      </p:sp>
      <p:sp>
        <p:nvSpPr>
          <p:cNvPr id="27" name="Content Placeholder 4">
            <a:extLst>
              <a:ext uri="{FF2B5EF4-FFF2-40B4-BE49-F238E27FC236}">
                <a16:creationId xmlns:a16="http://schemas.microsoft.com/office/drawing/2014/main" id="{AE1CACD6-0E21-B34E-6BED-535136B02DF3}"/>
              </a:ext>
            </a:extLst>
          </p:cNvPr>
          <p:cNvSpPr>
            <a:spLocks noGrp="1"/>
          </p:cNvSpPr>
          <p:nvPr>
            <p:ph sz="quarter" idx="32"/>
          </p:nvPr>
        </p:nvSpPr>
        <p:spPr>
          <a:xfrm>
            <a:off x="9015528" y="3734719"/>
            <a:ext cx="2469303" cy="2214388"/>
          </a:xfrm>
        </p:spPr>
        <p:txBody>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Freeform: Shape 27">
            <a:extLst>
              <a:ext uri="{FF2B5EF4-FFF2-40B4-BE49-F238E27FC236}">
                <a16:creationId xmlns:a16="http://schemas.microsoft.com/office/drawing/2014/main" id="{C57F8269-FA02-C7B4-0924-0D0D2C751922}"/>
              </a:ext>
            </a:extLst>
          </p:cNvPr>
          <p:cNvSpPr/>
          <p:nvPr userDrawn="1"/>
        </p:nvSpPr>
        <p:spPr>
          <a:xfrm>
            <a:off x="4232448" y="1631805"/>
            <a:ext cx="920180" cy="838254"/>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9708436"/>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Column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1FF2-876E-A64A-BEBE-DD905BF64C2C}"/>
              </a:ext>
            </a:extLst>
          </p:cNvPr>
          <p:cNvSpPr>
            <a:spLocks noGrp="1"/>
          </p:cNvSpPr>
          <p:nvPr>
            <p:ph type="title"/>
          </p:nvPr>
        </p:nvSpPr>
        <p:spPr>
          <a:xfrm>
            <a:off x="469900" y="0"/>
            <a:ext cx="11341100" cy="1078992"/>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E88C2EF-BB40-0E43-9E11-05E69EBD5A9F}"/>
              </a:ext>
            </a:extLst>
          </p:cNvPr>
          <p:cNvSpPr>
            <a:spLocks noGrp="1"/>
          </p:cNvSpPr>
          <p:nvPr>
            <p:ph sz="half" idx="1"/>
          </p:nvPr>
        </p:nvSpPr>
        <p:spPr>
          <a:xfrm>
            <a:off x="469900" y="1371600"/>
            <a:ext cx="5181600" cy="450111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0EFADB-B118-EB46-B2E3-A04C0D94370E}"/>
              </a:ext>
            </a:extLst>
          </p:cNvPr>
          <p:cNvSpPr>
            <a:spLocks noGrp="1"/>
          </p:cNvSpPr>
          <p:nvPr>
            <p:ph sz="half" idx="2"/>
          </p:nvPr>
        </p:nvSpPr>
        <p:spPr>
          <a:xfrm>
            <a:off x="6629400" y="1371600"/>
            <a:ext cx="5181600" cy="450111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87A67E33-C5D4-A74F-BE26-69259B9FAB1D}"/>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Tree>
    <p:extLst>
      <p:ext uri="{BB962C8B-B14F-4D97-AF65-F5344CB8AC3E}">
        <p14:creationId xmlns:p14="http://schemas.microsoft.com/office/powerpoint/2010/main" val="4146549038"/>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8580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C22D045-F2E9-3340-0E64-E03750416538}"/>
              </a:ext>
            </a:extLst>
          </p:cNvPr>
          <p:cNvCxnSpPr>
            <a:cxnSpLocks/>
          </p:cNvCxnSpPr>
          <p:nvPr userDrawn="1"/>
        </p:nvCxnSpPr>
        <p:spPr>
          <a:xfrm>
            <a:off x="438838" y="6081408"/>
            <a:ext cx="11314325" cy="0"/>
          </a:xfrm>
          <a:prstGeom prst="line">
            <a:avLst/>
          </a:prstGeom>
          <a:ln w="381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Text&#10;&#10;Description automatically generated">
            <a:extLst>
              <a:ext uri="{FF2B5EF4-FFF2-40B4-BE49-F238E27FC236}">
                <a16:creationId xmlns:a16="http://schemas.microsoft.com/office/drawing/2014/main" id="{239542C0-05CC-07FD-FDFD-45D8A9C84C8A}"/>
              </a:ext>
            </a:extLst>
          </p:cNvPr>
          <p:cNvPicPr>
            <a:picLocks noChangeAspect="1"/>
          </p:cNvPicPr>
          <p:nvPr userDrawn="1"/>
        </p:nvPicPr>
        <p:blipFill>
          <a:blip r:embed="rId2"/>
          <a:stretch>
            <a:fillRect/>
          </a:stretch>
        </p:blipFill>
        <p:spPr>
          <a:xfrm>
            <a:off x="8296848" y="3671268"/>
            <a:ext cx="3877768" cy="2410140"/>
          </a:xfrm>
          <a:prstGeom prst="rect">
            <a:avLst/>
          </a:prstGeom>
        </p:spPr>
      </p:pic>
      <p:sp>
        <p:nvSpPr>
          <p:cNvPr id="17" name="Freeform: Shape 16">
            <a:extLst>
              <a:ext uri="{FF2B5EF4-FFF2-40B4-BE49-F238E27FC236}">
                <a16:creationId xmlns:a16="http://schemas.microsoft.com/office/drawing/2014/main" id="{4BCAD76A-447F-F7F2-0A6A-07254FB8730D}"/>
              </a:ext>
            </a:extLst>
          </p:cNvPr>
          <p:cNvSpPr/>
          <p:nvPr userDrawn="1"/>
        </p:nvSpPr>
        <p:spPr>
          <a:xfrm>
            <a:off x="364222"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62707" y="418640"/>
            <a:ext cx="11314324" cy="3314005"/>
          </a:xfrm>
        </p:spPr>
        <p:txBody>
          <a:bodyPr anchor="ctr"/>
          <a:lstStyle>
            <a:lvl1pPr>
              <a:defRPr sz="7200"/>
            </a:lvl1pPr>
            <a:lvl2pPr marL="457200" indent="0">
              <a:buNone/>
              <a:defRPr/>
            </a:lvl2pPr>
          </a:lstStyle>
          <a:p>
            <a:pPr lvl="0"/>
            <a:r>
              <a:rPr lang="en-US"/>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462706" y="4145092"/>
            <a:ext cx="7358930" cy="442678"/>
          </a:xfrm>
        </p:spPr>
        <p:txBody>
          <a:bodyPr/>
          <a:lstStyle>
            <a:lvl1pPr>
              <a:defRPr/>
            </a:lvl1pPr>
          </a:lstStyle>
          <a:p>
            <a:pPr lvl="0"/>
            <a:r>
              <a:rPr lang="en-US"/>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462705" y="4685690"/>
            <a:ext cx="7358930" cy="442675"/>
          </a:xfrm>
        </p:spPr>
        <p:txBody>
          <a:bodyPr/>
          <a:lstStyle>
            <a:lvl1pPr>
              <a:defRPr sz="1800"/>
            </a:lvl1pPr>
          </a:lstStyle>
          <a:p>
            <a:pPr lvl="0"/>
            <a:r>
              <a:rPr lang="en-US"/>
              <a:t>Date</a:t>
            </a:r>
          </a:p>
        </p:txBody>
      </p:sp>
    </p:spTree>
    <p:extLst>
      <p:ext uri="{BB962C8B-B14F-4D97-AF65-F5344CB8AC3E}">
        <p14:creationId xmlns:p14="http://schemas.microsoft.com/office/powerpoint/2010/main" val="2878229439"/>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3237-B786-E348-B12F-E7662E4412B3}"/>
              </a:ext>
            </a:extLst>
          </p:cNvPr>
          <p:cNvSpPr>
            <a:spLocks noGrp="1"/>
          </p:cNvSpPr>
          <p:nvPr>
            <p:ph type="title"/>
          </p:nvPr>
        </p:nvSpPr>
        <p:spPr>
          <a:xfrm>
            <a:off x="444500" y="0"/>
            <a:ext cx="11366500" cy="1078992"/>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Tree>
    <p:custDataLst>
      <p:tags r:id="rId1"/>
    </p:custDataLst>
    <p:extLst>
      <p:ext uri="{BB962C8B-B14F-4D97-AF65-F5344CB8AC3E}">
        <p14:creationId xmlns:p14="http://schemas.microsoft.com/office/powerpoint/2010/main" val="5618677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New Layouts for Templa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3237-B786-E348-B12F-E7662E4412B3}"/>
              </a:ext>
            </a:extLst>
          </p:cNvPr>
          <p:cNvSpPr>
            <a:spLocks noGrp="1"/>
          </p:cNvSpPr>
          <p:nvPr>
            <p:ph type="title"/>
          </p:nvPr>
        </p:nvSpPr>
        <p:spPr>
          <a:xfrm>
            <a:off x="444500" y="0"/>
            <a:ext cx="11366500" cy="1078992"/>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Tree>
    <p:custDataLst>
      <p:tags r:id="rId1"/>
    </p:custDataLst>
    <p:extLst>
      <p:ext uri="{BB962C8B-B14F-4D97-AF65-F5344CB8AC3E}">
        <p14:creationId xmlns:p14="http://schemas.microsoft.com/office/powerpoint/2010/main" val="3358346533"/>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alf Right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B148188-2D15-156F-91A3-4D9BD49D1864}"/>
              </a:ext>
            </a:extLst>
          </p:cNvPr>
          <p:cNvSpPr txBox="1"/>
          <p:nvPr userDrawn="1"/>
        </p:nvSpPr>
        <p:spPr>
          <a:xfrm>
            <a:off x="0" y="0"/>
            <a:ext cx="12192000" cy="6867764"/>
          </a:xfrm>
          <a:prstGeom prst="rect">
            <a:avLst/>
          </a:prstGeom>
          <a:solidFill>
            <a:schemeClr val="tx1"/>
          </a:solidFill>
        </p:spPr>
        <p:txBody>
          <a:bodyPr wrap="square" anchor="ctr">
            <a:noAutofit/>
          </a:bodyPr>
          <a:lstStyle/>
          <a:p>
            <a:pPr algn="ctr"/>
            <a:r>
              <a:rPr lang="en-US" sz="2800">
                <a:solidFill>
                  <a:schemeClr val="bg1"/>
                </a:solidFill>
              </a:rPr>
              <a:t>       </a:t>
            </a:r>
          </a:p>
        </p:txBody>
      </p:sp>
      <p:sp>
        <p:nvSpPr>
          <p:cNvPr id="8" name="Picture Placeholder 10">
            <a:extLst>
              <a:ext uri="{FF2B5EF4-FFF2-40B4-BE49-F238E27FC236}">
                <a16:creationId xmlns:a16="http://schemas.microsoft.com/office/drawing/2014/main" id="{F211126D-180D-D885-FD61-C2EDF3C61E75}"/>
              </a:ext>
            </a:extLst>
          </p:cNvPr>
          <p:cNvSpPr>
            <a:spLocks noGrp="1"/>
          </p:cNvSpPr>
          <p:nvPr>
            <p:ph type="pic" sz="quarter" idx="13"/>
          </p:nvPr>
        </p:nvSpPr>
        <p:spPr>
          <a:xfrm>
            <a:off x="6096000" y="0"/>
            <a:ext cx="6096000" cy="6858000"/>
          </a:xfrm>
        </p:spPr>
        <p:txBody>
          <a:bodyPr/>
          <a:lstStyle/>
          <a:p>
            <a:endParaRPr lang="en-US"/>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Tree>
    <p:custDataLst>
      <p:tags r:id="rId1"/>
    </p:custDataLst>
    <p:extLst>
      <p:ext uri="{BB962C8B-B14F-4D97-AF65-F5344CB8AC3E}">
        <p14:creationId xmlns:p14="http://schemas.microsoft.com/office/powerpoint/2010/main" val="1762320018"/>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Right Image with Half Fram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B148188-2D15-156F-91A3-4D9BD49D1864}"/>
              </a:ext>
            </a:extLst>
          </p:cNvPr>
          <p:cNvSpPr txBox="1"/>
          <p:nvPr userDrawn="1"/>
        </p:nvSpPr>
        <p:spPr>
          <a:xfrm>
            <a:off x="0" y="0"/>
            <a:ext cx="12192000" cy="6858000"/>
          </a:xfrm>
          <a:prstGeom prst="rect">
            <a:avLst/>
          </a:prstGeom>
          <a:solidFill>
            <a:schemeClr val="tx1"/>
          </a:solidFill>
        </p:spPr>
        <p:txBody>
          <a:bodyPr wrap="square" anchor="ctr">
            <a:noAutofit/>
          </a:bodyPr>
          <a:lstStyle/>
          <a:p>
            <a:pPr algn="ctr"/>
            <a:r>
              <a:rPr lang="en-US" sz="2800">
                <a:solidFill>
                  <a:schemeClr val="bg1"/>
                </a:solidFill>
              </a:rPr>
              <a:t>       </a:t>
            </a:r>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
        <p:nvSpPr>
          <p:cNvPr id="2" name="Rectangle 1">
            <a:extLst>
              <a:ext uri="{FF2B5EF4-FFF2-40B4-BE49-F238E27FC236}">
                <a16:creationId xmlns:a16="http://schemas.microsoft.com/office/drawing/2014/main" id="{685A2840-48A6-C517-374F-B9B4087004EE}"/>
              </a:ext>
            </a:extLst>
          </p:cNvPr>
          <p:cNvSpPr/>
          <p:nvPr userDrawn="1"/>
        </p:nvSpPr>
        <p:spPr>
          <a:xfrm>
            <a:off x="9067800" y="0"/>
            <a:ext cx="3124200" cy="6858000"/>
          </a:xfrm>
          <a:prstGeom prst="rect">
            <a:avLst/>
          </a:prstGeom>
          <a:solidFill>
            <a:srgbClr val="FFCF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10">
            <a:extLst>
              <a:ext uri="{FF2B5EF4-FFF2-40B4-BE49-F238E27FC236}">
                <a16:creationId xmlns:a16="http://schemas.microsoft.com/office/drawing/2014/main" id="{F211126D-180D-D885-FD61-C2EDF3C61E75}"/>
              </a:ext>
            </a:extLst>
          </p:cNvPr>
          <p:cNvSpPr>
            <a:spLocks noGrp="1"/>
          </p:cNvSpPr>
          <p:nvPr>
            <p:ph type="pic" sz="quarter" idx="13"/>
          </p:nvPr>
        </p:nvSpPr>
        <p:spPr>
          <a:xfrm>
            <a:off x="6379464" y="457200"/>
            <a:ext cx="5184648" cy="5943600"/>
          </a:xfrm>
        </p:spPr>
        <p:txBody>
          <a:bodyPr/>
          <a:lstStyle/>
          <a:p>
            <a:endParaRPr lang="en-US"/>
          </a:p>
        </p:txBody>
      </p:sp>
    </p:spTree>
    <p:custDataLst>
      <p:tags r:id="rId1"/>
    </p:custDataLst>
    <p:extLst>
      <p:ext uri="{BB962C8B-B14F-4D97-AF65-F5344CB8AC3E}">
        <p14:creationId xmlns:p14="http://schemas.microsoft.com/office/powerpoint/2010/main" val="225600875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Right Image - In Black">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B148188-2D15-156F-91A3-4D9BD49D1864}"/>
              </a:ext>
            </a:extLst>
          </p:cNvPr>
          <p:cNvSpPr txBox="1"/>
          <p:nvPr userDrawn="1"/>
        </p:nvSpPr>
        <p:spPr>
          <a:xfrm>
            <a:off x="0" y="0"/>
            <a:ext cx="12192000" cy="6867764"/>
          </a:xfrm>
          <a:prstGeom prst="rect">
            <a:avLst/>
          </a:prstGeom>
          <a:solidFill>
            <a:schemeClr val="bg1"/>
          </a:solidFill>
        </p:spPr>
        <p:txBody>
          <a:bodyPr wrap="square" anchor="ctr">
            <a:noAutofit/>
          </a:bodyPr>
          <a:lstStyle/>
          <a:p>
            <a:pPr algn="ctr"/>
            <a:r>
              <a:rPr lang="en-US" sz="2800">
                <a:solidFill>
                  <a:schemeClr val="tx1"/>
                </a:solidFill>
              </a:rPr>
              <a:t>       </a:t>
            </a:r>
          </a:p>
        </p:txBody>
      </p:sp>
      <p:sp>
        <p:nvSpPr>
          <p:cNvPr id="8" name="Picture Placeholder 10">
            <a:extLst>
              <a:ext uri="{FF2B5EF4-FFF2-40B4-BE49-F238E27FC236}">
                <a16:creationId xmlns:a16="http://schemas.microsoft.com/office/drawing/2014/main" id="{F211126D-180D-D885-FD61-C2EDF3C61E75}"/>
              </a:ext>
            </a:extLst>
          </p:cNvPr>
          <p:cNvSpPr>
            <a:spLocks noGrp="1"/>
          </p:cNvSpPr>
          <p:nvPr>
            <p:ph type="pic" sz="quarter" idx="13"/>
          </p:nvPr>
        </p:nvSpPr>
        <p:spPr>
          <a:xfrm>
            <a:off x="6096000" y="0"/>
            <a:ext cx="6096000" cy="6858000"/>
          </a:xfrm>
        </p:spPr>
        <p:txBody>
          <a:bodyPr/>
          <a:lstStyle/>
          <a:p>
            <a:endParaRPr lang="en-US"/>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444500" y="1371600"/>
            <a:ext cx="5157787" cy="68580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444500" y="2139950"/>
            <a:ext cx="5157787" cy="3749406"/>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lvl1pPr>
              <a:defRPr>
                <a:solidFill>
                  <a:schemeClr val="tx1"/>
                </a:solidFill>
              </a:defRPr>
            </a:lvl1pPr>
          </a:lstStyle>
          <a:p>
            <a:fld id="{157C3A33-8797-B644-A994-F09AF5F50374}" type="slidenum">
              <a:rPr lang="en-US" smtClean="0"/>
              <a:pPr/>
              <a:t>‹#›</a:t>
            </a:fld>
            <a:endParaRPr lang="en-US"/>
          </a:p>
        </p:txBody>
      </p:sp>
    </p:spTree>
    <p:custDataLst>
      <p:tags r:id="rId1"/>
    </p:custDataLst>
    <p:extLst>
      <p:ext uri="{BB962C8B-B14F-4D97-AF65-F5344CB8AC3E}">
        <p14:creationId xmlns:p14="http://schemas.microsoft.com/office/powerpoint/2010/main" val="4040529423"/>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alf Left Imag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1AF863-F18E-F0BC-6C23-AEB2A62C4F83}"/>
              </a:ext>
            </a:extLst>
          </p:cNvPr>
          <p:cNvSpPr txBox="1"/>
          <p:nvPr userDrawn="1"/>
        </p:nvSpPr>
        <p:spPr>
          <a:xfrm>
            <a:off x="0" y="0"/>
            <a:ext cx="12192000" cy="6867764"/>
          </a:xfrm>
          <a:prstGeom prst="rect">
            <a:avLst/>
          </a:prstGeom>
          <a:solidFill>
            <a:schemeClr val="tx1"/>
          </a:solidFill>
        </p:spPr>
        <p:txBody>
          <a:bodyPr wrap="square" anchor="ctr">
            <a:noAutofit/>
          </a:bodyPr>
          <a:lstStyle/>
          <a:p>
            <a:pPr algn="ctr"/>
            <a:r>
              <a:rPr lang="en-US" sz="2800">
                <a:solidFill>
                  <a:schemeClr val="bg1"/>
                </a:solidFill>
              </a:rPr>
              <a:t>       </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
        <p:nvSpPr>
          <p:cNvPr id="11" name="Picture Placeholder 10">
            <a:extLst>
              <a:ext uri="{FF2B5EF4-FFF2-40B4-BE49-F238E27FC236}">
                <a16:creationId xmlns:a16="http://schemas.microsoft.com/office/drawing/2014/main" id="{BEEAD377-E8CB-B2EC-BB22-003B65E3E789}"/>
              </a:ext>
            </a:extLst>
          </p:cNvPr>
          <p:cNvSpPr>
            <a:spLocks noGrp="1"/>
          </p:cNvSpPr>
          <p:nvPr>
            <p:ph type="pic" sz="quarter" idx="13"/>
          </p:nvPr>
        </p:nvSpPr>
        <p:spPr>
          <a:xfrm>
            <a:off x="0" y="0"/>
            <a:ext cx="6096000" cy="6858000"/>
          </a:xfrm>
        </p:spPr>
        <p:txBody>
          <a:bodyPr/>
          <a:lstStyle/>
          <a:p>
            <a:endParaRPr lang="en-US"/>
          </a:p>
        </p:txBody>
      </p:sp>
    </p:spTree>
    <p:custDataLst>
      <p:tags r:id="rId1"/>
    </p:custDataLst>
    <p:extLst>
      <p:ext uri="{BB962C8B-B14F-4D97-AF65-F5344CB8AC3E}">
        <p14:creationId xmlns:p14="http://schemas.microsoft.com/office/powerpoint/2010/main" val="4056577261"/>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Left Image with Half Fram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1AF863-F18E-F0BC-6C23-AEB2A62C4F83}"/>
              </a:ext>
            </a:extLst>
          </p:cNvPr>
          <p:cNvSpPr txBox="1"/>
          <p:nvPr userDrawn="1"/>
        </p:nvSpPr>
        <p:spPr>
          <a:xfrm>
            <a:off x="0" y="0"/>
            <a:ext cx="12192000" cy="6867764"/>
          </a:xfrm>
          <a:prstGeom prst="rect">
            <a:avLst/>
          </a:prstGeom>
          <a:solidFill>
            <a:schemeClr val="tx1"/>
          </a:solidFill>
        </p:spPr>
        <p:txBody>
          <a:bodyPr wrap="square" anchor="ctr">
            <a:noAutofit/>
          </a:bodyPr>
          <a:lstStyle/>
          <a:p>
            <a:pPr algn="ctr"/>
            <a:r>
              <a:rPr lang="en-US" sz="2800">
                <a:solidFill>
                  <a:schemeClr val="bg1"/>
                </a:solidFill>
              </a:rPr>
              <a:t>       </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
        <p:nvSpPr>
          <p:cNvPr id="11" name="Picture Placeholder 10">
            <a:extLst>
              <a:ext uri="{FF2B5EF4-FFF2-40B4-BE49-F238E27FC236}">
                <a16:creationId xmlns:a16="http://schemas.microsoft.com/office/drawing/2014/main" id="{BEEAD377-E8CB-B2EC-BB22-003B65E3E789}"/>
              </a:ext>
            </a:extLst>
          </p:cNvPr>
          <p:cNvSpPr>
            <a:spLocks noGrp="1"/>
          </p:cNvSpPr>
          <p:nvPr>
            <p:ph type="pic" sz="quarter" idx="13"/>
          </p:nvPr>
        </p:nvSpPr>
        <p:spPr>
          <a:xfrm>
            <a:off x="448056" y="457200"/>
            <a:ext cx="5184648" cy="5943600"/>
          </a:xfrm>
        </p:spPr>
        <p:txBody>
          <a:bodyPr/>
          <a:lstStyle/>
          <a:p>
            <a:endParaRPr lang="en-US"/>
          </a:p>
        </p:txBody>
      </p:sp>
      <p:sp>
        <p:nvSpPr>
          <p:cNvPr id="2" name="Rectangle 1">
            <a:extLst>
              <a:ext uri="{FF2B5EF4-FFF2-40B4-BE49-F238E27FC236}">
                <a16:creationId xmlns:a16="http://schemas.microsoft.com/office/drawing/2014/main" id="{ADD56321-D8A6-4BBC-A1F7-E4F7A261BF36}"/>
              </a:ext>
            </a:extLst>
          </p:cNvPr>
          <p:cNvSpPr/>
          <p:nvPr userDrawn="1"/>
        </p:nvSpPr>
        <p:spPr>
          <a:xfrm>
            <a:off x="0" y="0"/>
            <a:ext cx="3124200" cy="6858000"/>
          </a:xfrm>
          <a:prstGeom prst="rect">
            <a:avLst/>
          </a:prstGeom>
          <a:solidFill>
            <a:srgbClr val="FFCF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088118805"/>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alf Left Image - In Black">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1AF863-F18E-F0BC-6C23-AEB2A62C4F83}"/>
              </a:ext>
            </a:extLst>
          </p:cNvPr>
          <p:cNvSpPr txBox="1"/>
          <p:nvPr userDrawn="1"/>
        </p:nvSpPr>
        <p:spPr>
          <a:xfrm>
            <a:off x="0" y="0"/>
            <a:ext cx="12192000" cy="6867764"/>
          </a:xfrm>
          <a:prstGeom prst="rect">
            <a:avLst/>
          </a:prstGeom>
          <a:solidFill>
            <a:schemeClr val="bg1"/>
          </a:solidFill>
        </p:spPr>
        <p:txBody>
          <a:bodyPr wrap="square" anchor="ctr">
            <a:noAutofit/>
          </a:bodyPr>
          <a:lstStyle/>
          <a:p>
            <a:pPr algn="ctr"/>
            <a:r>
              <a:rPr lang="en-US" sz="2800">
                <a:solidFill>
                  <a:schemeClr val="tx1"/>
                </a:solidFill>
              </a:rPr>
              <a:t>       </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627812" y="1371600"/>
            <a:ext cx="5183188" cy="68580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627812" y="2139950"/>
            <a:ext cx="5183188" cy="3749406"/>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a:xfrm>
            <a:off x="9067800" y="6284325"/>
            <a:ext cx="2743200" cy="365125"/>
          </a:xfrm>
          <a:prstGeom prst="rect">
            <a:avLst/>
          </a:prstGeom>
        </p:spPr>
        <p:txBody>
          <a:bodyPr/>
          <a:lstStyle>
            <a:lvl1pPr>
              <a:defRPr>
                <a:solidFill>
                  <a:schemeClr val="tx1"/>
                </a:solidFill>
              </a:defRPr>
            </a:lvl1pPr>
          </a:lstStyle>
          <a:p>
            <a:fld id="{157C3A33-8797-B644-A994-F09AF5F50374}" type="slidenum">
              <a:rPr lang="en-US" smtClean="0"/>
              <a:pPr/>
              <a:t>‹#›</a:t>
            </a:fld>
            <a:endParaRPr lang="en-US"/>
          </a:p>
        </p:txBody>
      </p:sp>
      <p:sp>
        <p:nvSpPr>
          <p:cNvPr id="11" name="Picture Placeholder 10">
            <a:extLst>
              <a:ext uri="{FF2B5EF4-FFF2-40B4-BE49-F238E27FC236}">
                <a16:creationId xmlns:a16="http://schemas.microsoft.com/office/drawing/2014/main" id="{BEEAD377-E8CB-B2EC-BB22-003B65E3E789}"/>
              </a:ext>
            </a:extLst>
          </p:cNvPr>
          <p:cNvSpPr>
            <a:spLocks noGrp="1"/>
          </p:cNvSpPr>
          <p:nvPr>
            <p:ph type="pic" sz="quarter" idx="13"/>
          </p:nvPr>
        </p:nvSpPr>
        <p:spPr>
          <a:xfrm>
            <a:off x="0" y="0"/>
            <a:ext cx="6096000" cy="6858000"/>
          </a:xfrm>
        </p:spPr>
        <p:txBody>
          <a:bodyPr/>
          <a:lstStyle/>
          <a:p>
            <a:endParaRPr lang="en-US"/>
          </a:p>
        </p:txBody>
      </p:sp>
    </p:spTree>
    <p:custDataLst>
      <p:tags r:id="rId1"/>
    </p:custDataLst>
    <p:extLst>
      <p:ext uri="{BB962C8B-B14F-4D97-AF65-F5344CB8AC3E}">
        <p14:creationId xmlns:p14="http://schemas.microsoft.com/office/powerpoint/2010/main" val="1024688946"/>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A5540E7-9486-578A-551E-366C8056E7E2}"/>
              </a:ext>
            </a:extLst>
          </p:cNvPr>
          <p:cNvPicPr>
            <a:picLocks noChangeAspect="1"/>
          </p:cNvPicPr>
          <p:nvPr userDrawn="1"/>
        </p:nvPicPr>
        <p:blipFill>
          <a:blip r:embed="rId2"/>
          <a:srcRect/>
          <a:stretch/>
        </p:blipFill>
        <p:spPr>
          <a:xfrm>
            <a:off x="2104391" y="704008"/>
            <a:ext cx="8011450" cy="4979339"/>
          </a:xfrm>
          <a:prstGeom prst="rect">
            <a:avLst/>
          </a:prstGeom>
        </p:spPr>
      </p:pic>
      <p:sp>
        <p:nvSpPr>
          <p:cNvPr id="7" name="TextBox 6">
            <a:extLst>
              <a:ext uri="{FF2B5EF4-FFF2-40B4-BE49-F238E27FC236}">
                <a16:creationId xmlns:a16="http://schemas.microsoft.com/office/drawing/2014/main" id="{665FD98F-748F-DB45-A42B-08A1C540C53F}"/>
              </a:ext>
            </a:extLst>
          </p:cNvPr>
          <p:cNvSpPr txBox="1"/>
          <p:nvPr userDrawn="1"/>
        </p:nvSpPr>
        <p:spPr>
          <a:xfrm>
            <a:off x="6447896" y="4719015"/>
            <a:ext cx="3005370" cy="630942"/>
          </a:xfrm>
          <a:prstGeom prst="rect">
            <a:avLst/>
          </a:prstGeom>
          <a:noFill/>
        </p:spPr>
        <p:txBody>
          <a:bodyPr wrap="square" rtlCol="0">
            <a:spAutoFit/>
          </a:bodyPr>
          <a:lstStyle/>
          <a:p>
            <a:r>
              <a:rPr lang="en-US" sz="3500" spc="0">
                <a:solidFill>
                  <a:schemeClr val="tx1"/>
                </a:solidFill>
              </a:rPr>
              <a:t>metroplus.org</a:t>
            </a:r>
          </a:p>
        </p:txBody>
      </p:sp>
    </p:spTree>
    <p:extLst>
      <p:ext uri="{BB962C8B-B14F-4D97-AF65-F5344CB8AC3E}">
        <p14:creationId xmlns:p14="http://schemas.microsoft.com/office/powerpoint/2010/main" val="177109008"/>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5621F6D3-E0CA-FDFC-4F83-63BF23171BB5}"/>
              </a:ext>
            </a:extLst>
          </p:cNvPr>
          <p:cNvPicPr>
            <a:picLocks noChangeAspect="1"/>
          </p:cNvPicPr>
          <p:nvPr userDrawn="1"/>
        </p:nvPicPr>
        <p:blipFill>
          <a:blip r:embed="rId2"/>
          <a:stretch>
            <a:fillRect/>
          </a:stretch>
        </p:blipFill>
        <p:spPr>
          <a:xfrm>
            <a:off x="2104391" y="704008"/>
            <a:ext cx="8011451" cy="4979339"/>
          </a:xfrm>
          <a:prstGeom prst="rect">
            <a:avLst/>
          </a:prstGeom>
        </p:spPr>
      </p:pic>
      <p:sp>
        <p:nvSpPr>
          <p:cNvPr id="5" name="TextBox 4">
            <a:extLst>
              <a:ext uri="{FF2B5EF4-FFF2-40B4-BE49-F238E27FC236}">
                <a16:creationId xmlns:a16="http://schemas.microsoft.com/office/drawing/2014/main" id="{217FB39F-B0C8-3009-B95E-8C7BFB71D5A8}"/>
              </a:ext>
            </a:extLst>
          </p:cNvPr>
          <p:cNvSpPr txBox="1"/>
          <p:nvPr userDrawn="1"/>
        </p:nvSpPr>
        <p:spPr>
          <a:xfrm>
            <a:off x="6447896" y="4719015"/>
            <a:ext cx="3005370" cy="630942"/>
          </a:xfrm>
          <a:prstGeom prst="rect">
            <a:avLst/>
          </a:prstGeom>
          <a:noFill/>
        </p:spPr>
        <p:txBody>
          <a:bodyPr wrap="square" rtlCol="0">
            <a:spAutoFit/>
          </a:bodyPr>
          <a:lstStyle/>
          <a:p>
            <a:r>
              <a:rPr lang="en-US" sz="3500" spc="0">
                <a:solidFill>
                  <a:schemeClr val="bg1"/>
                </a:solidFill>
              </a:rPr>
              <a:t>metroplus.org</a:t>
            </a:r>
          </a:p>
        </p:txBody>
      </p:sp>
    </p:spTree>
    <p:extLst>
      <p:ext uri="{BB962C8B-B14F-4D97-AF65-F5344CB8AC3E}">
        <p14:creationId xmlns:p14="http://schemas.microsoft.com/office/powerpoint/2010/main" val="490341405"/>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8580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953138" y="0"/>
            <a:ext cx="7547159" cy="6858000"/>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5448300" y="2911450"/>
            <a:ext cx="5892800" cy="1348802"/>
          </a:xfrm>
        </p:spPr>
        <p:txBody>
          <a:bodyPr/>
          <a:lstStyle>
            <a:lvl1pPr>
              <a:defRPr sz="4400"/>
            </a:lvl1pPr>
            <a:lvl2pPr marL="457200" indent="0">
              <a:buNone/>
              <a:defRPr/>
            </a:lvl2pPr>
          </a:lstStyle>
          <a:p>
            <a:pPr lvl="0"/>
            <a:r>
              <a:rPr lang="en-US"/>
              <a:t>TITLE OF PRESENTATION</a:t>
            </a:r>
          </a:p>
        </p:txBody>
      </p:sp>
      <p:sp>
        <p:nvSpPr>
          <p:cNvPr id="8" name="Text Placeholder 7">
            <a:extLst>
              <a:ext uri="{FF2B5EF4-FFF2-40B4-BE49-F238E27FC236}">
                <a16:creationId xmlns:a16="http://schemas.microsoft.com/office/drawing/2014/main" id="{6C600C45-84BF-667F-60D3-94DEE0A4763D}"/>
              </a:ext>
            </a:extLst>
          </p:cNvPr>
          <p:cNvSpPr>
            <a:spLocks noGrp="1"/>
          </p:cNvSpPr>
          <p:nvPr>
            <p:ph type="body" sz="quarter" idx="11" hasCustomPrompt="1"/>
          </p:nvPr>
        </p:nvSpPr>
        <p:spPr>
          <a:xfrm>
            <a:off x="5448299" y="4654865"/>
            <a:ext cx="5892800" cy="442678"/>
          </a:xfrm>
        </p:spPr>
        <p:txBody>
          <a:bodyPr/>
          <a:lstStyle>
            <a:lvl1pPr>
              <a:defRPr/>
            </a:lvl1pPr>
          </a:lstStyle>
          <a:p>
            <a:pPr lvl="0"/>
            <a:r>
              <a:rPr lang="en-US"/>
              <a:t>Subhead and/or meeting name</a:t>
            </a:r>
          </a:p>
        </p:txBody>
      </p:sp>
      <p:sp>
        <p:nvSpPr>
          <p:cNvPr id="10" name="Text Placeholder 9">
            <a:extLst>
              <a:ext uri="{FF2B5EF4-FFF2-40B4-BE49-F238E27FC236}">
                <a16:creationId xmlns:a16="http://schemas.microsoft.com/office/drawing/2014/main" id="{6213A3FE-3464-A4E0-20B7-C4EB2EA800C6}"/>
              </a:ext>
            </a:extLst>
          </p:cNvPr>
          <p:cNvSpPr>
            <a:spLocks noGrp="1"/>
          </p:cNvSpPr>
          <p:nvPr>
            <p:ph type="body" sz="quarter" idx="12" hasCustomPrompt="1"/>
          </p:nvPr>
        </p:nvSpPr>
        <p:spPr>
          <a:xfrm>
            <a:off x="5448298" y="5195464"/>
            <a:ext cx="5892800" cy="386702"/>
          </a:xfrm>
        </p:spPr>
        <p:txBody>
          <a:bodyPr/>
          <a:lstStyle>
            <a:lvl1pPr>
              <a:defRPr sz="1800"/>
            </a:lvl1pPr>
          </a:lstStyle>
          <a:p>
            <a:pPr lvl="0"/>
            <a:r>
              <a:rPr lang="en-US"/>
              <a:t>Date</a:t>
            </a:r>
          </a:p>
        </p:txBody>
      </p:sp>
      <p:pic>
        <p:nvPicPr>
          <p:cNvPr id="13" name="Picture 12">
            <a:extLst>
              <a:ext uri="{FF2B5EF4-FFF2-40B4-BE49-F238E27FC236}">
                <a16:creationId xmlns:a16="http://schemas.microsoft.com/office/drawing/2014/main" id="{733C8D4C-2C59-B708-E0D1-232B9FB6E4A2}"/>
              </a:ext>
            </a:extLst>
          </p:cNvPr>
          <p:cNvPicPr>
            <a:picLocks noChangeAspect="1"/>
          </p:cNvPicPr>
          <p:nvPr userDrawn="1"/>
        </p:nvPicPr>
        <p:blipFill>
          <a:blip r:embed="rId2"/>
          <a:srcRect/>
          <a:stretch/>
        </p:blipFill>
        <p:spPr>
          <a:xfrm>
            <a:off x="8787788" y="6081408"/>
            <a:ext cx="3404212" cy="776592"/>
          </a:xfrm>
          <a:prstGeom prst="rect">
            <a:avLst/>
          </a:prstGeom>
        </p:spPr>
      </p:pic>
    </p:spTree>
    <p:extLst>
      <p:ext uri="{BB962C8B-B14F-4D97-AF65-F5344CB8AC3E}">
        <p14:creationId xmlns:p14="http://schemas.microsoft.com/office/powerpoint/2010/main" val="2653267380"/>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nd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F0DAB22F-8DBB-5C4C-A69C-1A1F1BD292AB}"/>
              </a:ext>
            </a:extLst>
          </p:cNvPr>
          <p:cNvGrpSpPr/>
          <p:nvPr userDrawn="1"/>
        </p:nvGrpSpPr>
        <p:grpSpPr>
          <a:xfrm>
            <a:off x="4207698" y="3959817"/>
            <a:ext cx="3682659" cy="2288875"/>
            <a:chOff x="2104391" y="704008"/>
            <a:chExt cx="8011450" cy="4979339"/>
          </a:xfrm>
        </p:grpSpPr>
        <p:pic>
          <p:nvPicPr>
            <p:cNvPr id="5" name="Picture 4">
              <a:extLst>
                <a:ext uri="{FF2B5EF4-FFF2-40B4-BE49-F238E27FC236}">
                  <a16:creationId xmlns:a16="http://schemas.microsoft.com/office/drawing/2014/main" id="{C5E57ED8-C565-3CEF-DAD0-0BA476EB1B6A}"/>
                </a:ext>
              </a:extLst>
            </p:cNvPr>
            <p:cNvPicPr>
              <a:picLocks noChangeAspect="1"/>
            </p:cNvPicPr>
            <p:nvPr userDrawn="1"/>
          </p:nvPicPr>
          <p:blipFill>
            <a:blip r:embed="rId2"/>
            <a:srcRect/>
            <a:stretch/>
          </p:blipFill>
          <p:spPr>
            <a:xfrm>
              <a:off x="2104391" y="704008"/>
              <a:ext cx="8011450" cy="4979339"/>
            </a:xfrm>
            <a:prstGeom prst="rect">
              <a:avLst/>
            </a:prstGeom>
          </p:spPr>
        </p:pic>
        <p:sp>
          <p:nvSpPr>
            <p:cNvPr id="6" name="TextBox 5">
              <a:extLst>
                <a:ext uri="{FF2B5EF4-FFF2-40B4-BE49-F238E27FC236}">
                  <a16:creationId xmlns:a16="http://schemas.microsoft.com/office/drawing/2014/main" id="{80A4DF51-1F77-36D6-C2F2-0270480C6F27}"/>
                </a:ext>
              </a:extLst>
            </p:cNvPr>
            <p:cNvSpPr txBox="1"/>
            <p:nvPr userDrawn="1"/>
          </p:nvSpPr>
          <p:spPr>
            <a:xfrm>
              <a:off x="5424020" y="4719016"/>
              <a:ext cx="4029247" cy="813182"/>
            </a:xfrm>
            <a:prstGeom prst="rect">
              <a:avLst/>
            </a:prstGeom>
            <a:noFill/>
          </p:spPr>
          <p:txBody>
            <a:bodyPr wrap="square" rtlCol="0">
              <a:spAutoFit/>
            </a:bodyPr>
            <a:lstStyle/>
            <a:p>
              <a:pPr algn="r"/>
              <a:r>
                <a:rPr lang="en-US" sz="1600" spc="0">
                  <a:solidFill>
                    <a:schemeClr val="tx1"/>
                  </a:solidFill>
                </a:rPr>
                <a:t>metroplus.org</a:t>
              </a:r>
            </a:p>
          </p:txBody>
        </p:sp>
      </p:grpSp>
    </p:spTree>
    <p:extLst>
      <p:ext uri="{BB962C8B-B14F-4D97-AF65-F5344CB8AC3E}">
        <p14:creationId xmlns:p14="http://schemas.microsoft.com/office/powerpoint/2010/main" val="1909355153"/>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nd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3F11C0-6649-02E4-C40B-47487FB0AF2A}"/>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5621F6D3-E0CA-FDFC-4F83-63BF23171BB5}"/>
              </a:ext>
            </a:extLst>
          </p:cNvPr>
          <p:cNvPicPr>
            <a:picLocks noChangeAspect="1"/>
          </p:cNvPicPr>
          <p:nvPr userDrawn="1"/>
        </p:nvPicPr>
        <p:blipFill>
          <a:blip r:embed="rId3"/>
          <a:stretch>
            <a:fillRect/>
          </a:stretch>
        </p:blipFill>
        <p:spPr>
          <a:xfrm>
            <a:off x="4157116" y="3973690"/>
            <a:ext cx="3877768" cy="2410140"/>
          </a:xfrm>
          <a:prstGeom prst="rect">
            <a:avLst/>
          </a:prstGeom>
        </p:spPr>
      </p:pic>
      <p:sp>
        <p:nvSpPr>
          <p:cNvPr id="8" name="TextBox 7">
            <a:extLst>
              <a:ext uri="{FF2B5EF4-FFF2-40B4-BE49-F238E27FC236}">
                <a16:creationId xmlns:a16="http://schemas.microsoft.com/office/drawing/2014/main" id="{B6BBF349-216D-31F9-0C8C-1B528F1FC35C}"/>
              </a:ext>
            </a:extLst>
          </p:cNvPr>
          <p:cNvSpPr txBox="1"/>
          <p:nvPr userDrawn="1"/>
        </p:nvSpPr>
        <p:spPr>
          <a:xfrm>
            <a:off x="6025198" y="5901638"/>
            <a:ext cx="1677505" cy="338554"/>
          </a:xfrm>
          <a:prstGeom prst="rect">
            <a:avLst/>
          </a:prstGeom>
          <a:noFill/>
        </p:spPr>
        <p:txBody>
          <a:bodyPr wrap="square" rtlCol="0">
            <a:spAutoFit/>
          </a:bodyPr>
          <a:lstStyle/>
          <a:p>
            <a:pPr algn="r"/>
            <a:r>
              <a:rPr lang="en-US" sz="1600" spc="0">
                <a:solidFill>
                  <a:schemeClr val="bg1"/>
                </a:solidFill>
              </a:rPr>
              <a:t>metroplus.org</a:t>
            </a:r>
          </a:p>
        </p:txBody>
      </p:sp>
    </p:spTree>
    <p:custDataLst>
      <p:tags r:id="rId1"/>
    </p:custDataLst>
    <p:extLst>
      <p:ext uri="{BB962C8B-B14F-4D97-AF65-F5344CB8AC3E}">
        <p14:creationId xmlns:p14="http://schemas.microsoft.com/office/powerpoint/2010/main" val="1409139418"/>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21"/>
        <p:cNvGrpSpPr/>
        <p:nvPr/>
      </p:nvGrpSpPr>
      <p:grpSpPr>
        <a:xfrm>
          <a:off x="0" y="0"/>
          <a:ext cx="0" cy="0"/>
          <a:chOff x="0" y="0"/>
          <a:chExt cx="0" cy="0"/>
        </a:xfrm>
      </p:grpSpPr>
      <p:grpSp>
        <p:nvGrpSpPr>
          <p:cNvPr id="322" name="Google Shape;322;p7"/>
          <p:cNvGrpSpPr/>
          <p:nvPr/>
        </p:nvGrpSpPr>
        <p:grpSpPr>
          <a:xfrm>
            <a:off x="-275" y="1"/>
            <a:ext cx="12210876" cy="6866447"/>
            <a:chOff x="-207" y="0"/>
            <a:chExt cx="9158157" cy="5149835"/>
          </a:xfrm>
        </p:grpSpPr>
        <p:sp>
          <p:nvSpPr>
            <p:cNvPr id="323" name="Google Shape;323;p7"/>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24" name="Google Shape;324;p7"/>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325" name="Google Shape;325;p7"/>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nvGrpSpPr>
            <p:cNvPr id="326" name="Google Shape;326;p7"/>
            <p:cNvGrpSpPr/>
            <p:nvPr/>
          </p:nvGrpSpPr>
          <p:grpSpPr>
            <a:xfrm>
              <a:off x="-207" y="664293"/>
              <a:ext cx="155867" cy="653721"/>
              <a:chOff x="5385375" y="498300"/>
              <a:chExt cx="802200" cy="556500"/>
            </a:xfrm>
          </p:grpSpPr>
          <p:sp>
            <p:nvSpPr>
              <p:cNvPr id="327" name="Google Shape;327;p7"/>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328" name="Google Shape;328;p7"/>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329" name="Google Shape;329;p7"/>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grpSp>
        <p:grpSp>
          <p:nvGrpSpPr>
            <p:cNvPr id="330" name="Google Shape;330;p7"/>
            <p:cNvGrpSpPr/>
            <p:nvPr/>
          </p:nvGrpSpPr>
          <p:grpSpPr>
            <a:xfrm>
              <a:off x="322384" y="4483463"/>
              <a:ext cx="666347" cy="666373"/>
              <a:chOff x="7134700" y="414375"/>
              <a:chExt cx="501919" cy="501900"/>
            </a:xfrm>
          </p:grpSpPr>
          <p:sp>
            <p:nvSpPr>
              <p:cNvPr id="331" name="Google Shape;331;p7"/>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2" name="Google Shape;332;p7"/>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3" name="Google Shape;333;p7"/>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4" name="Google Shape;334;p7"/>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5" name="Google Shape;335;p7"/>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6" name="Google Shape;336;p7"/>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7" name="Google Shape;337;p7"/>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8" name="Google Shape;338;p7"/>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39" name="Google Shape;339;p7"/>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0" name="Google Shape;340;p7"/>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1" name="Google Shape;341;p7"/>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2" name="Google Shape;342;p7"/>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3" name="Google Shape;343;p7"/>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4" name="Google Shape;344;p7"/>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5" name="Google Shape;345;p7"/>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46" name="Google Shape;346;p7"/>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grpSp>
          <p:nvGrpSpPr>
            <p:cNvPr id="347" name="Google Shape;347;p7"/>
            <p:cNvGrpSpPr/>
            <p:nvPr/>
          </p:nvGrpSpPr>
          <p:grpSpPr>
            <a:xfrm>
              <a:off x="8832384" y="670955"/>
              <a:ext cx="311815" cy="653721"/>
              <a:chOff x="5385375" y="498300"/>
              <a:chExt cx="802200" cy="556500"/>
            </a:xfrm>
          </p:grpSpPr>
          <p:sp>
            <p:nvSpPr>
              <p:cNvPr id="348" name="Google Shape;348;p7"/>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349" name="Google Shape;349;p7"/>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350" name="Google Shape;350;p7"/>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grpSp>
      </p:grpSp>
      <p:sp>
        <p:nvSpPr>
          <p:cNvPr id="351" name="Google Shape;351;p7"/>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atin typeface="Arial" panose="020B0604020202020204" pitchFamily="34" charset="0"/>
                <a:cs typeface="Arial" panose="020B0604020202020204" pitchFamily="34" charset="0"/>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352" name="Google Shape;352;p7"/>
          <p:cNvSpPr txBox="1">
            <a:spLocks noGrp="1"/>
          </p:cNvSpPr>
          <p:nvPr>
            <p:ph type="body" idx="1"/>
          </p:nvPr>
        </p:nvSpPr>
        <p:spPr>
          <a:xfrm>
            <a:off x="1563533"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atin typeface="Arial" panose="020B0604020202020204" pitchFamily="34" charset="0"/>
                <a:cs typeface="Arial" panose="020B0604020202020204" pitchFamily="34" charset="0"/>
              </a:defRPr>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3" name="Google Shape;353;p7"/>
          <p:cNvSpPr txBox="1">
            <a:spLocks noGrp="1"/>
          </p:cNvSpPr>
          <p:nvPr>
            <p:ph type="body" idx="2"/>
          </p:nvPr>
        </p:nvSpPr>
        <p:spPr>
          <a:xfrm>
            <a:off x="6742517" y="2132933"/>
            <a:ext cx="4596400" cy="3853600"/>
          </a:xfrm>
          <a:prstGeom prst="rect">
            <a:avLst/>
          </a:prstGeom>
        </p:spPr>
        <p:txBody>
          <a:bodyPr spcFirstLastPara="1" wrap="square" lIns="0" tIns="0" rIns="0" bIns="0" anchor="t" anchorCtr="0">
            <a:noAutofit/>
          </a:bodyPr>
          <a:lstStyle>
            <a:lvl1pPr marL="609585" lvl="0" indent="-474121" rtl="0">
              <a:spcBef>
                <a:spcPts val="800"/>
              </a:spcBef>
              <a:spcAft>
                <a:spcPts val="0"/>
              </a:spcAft>
              <a:buSzPts val="2000"/>
              <a:buChar char="▪"/>
              <a:defRPr sz="2667">
                <a:latin typeface="Arial" panose="020B0604020202020204" pitchFamily="34" charset="0"/>
                <a:cs typeface="Arial" panose="020B0604020202020204" pitchFamily="34" charset="0"/>
              </a:defRPr>
            </a:lvl1pPr>
            <a:lvl2pPr marL="1219170" lvl="1" indent="-474121" rtl="0">
              <a:spcBef>
                <a:spcPts val="0"/>
              </a:spcBef>
              <a:spcAft>
                <a:spcPts val="0"/>
              </a:spcAft>
              <a:buSzPts val="2000"/>
              <a:buChar char="▫"/>
              <a:defRPr sz="2667"/>
            </a:lvl2pPr>
            <a:lvl3pPr marL="1828754" lvl="2" indent="-474121" rtl="0">
              <a:spcBef>
                <a:spcPts val="0"/>
              </a:spcBef>
              <a:spcAft>
                <a:spcPts val="0"/>
              </a:spcAft>
              <a:buSzPts val="2000"/>
              <a:buChar char="▫"/>
              <a:defRPr sz="2667"/>
            </a:lvl3pPr>
            <a:lvl4pPr marL="2438339" lvl="3" indent="-474121" rtl="0">
              <a:spcBef>
                <a:spcPts val="0"/>
              </a:spcBef>
              <a:spcAft>
                <a:spcPts val="0"/>
              </a:spcAft>
              <a:buSzPts val="2000"/>
              <a:buChar char="▫"/>
              <a:defRPr sz="2667"/>
            </a:lvl4pPr>
            <a:lvl5pPr marL="3047924" lvl="4" indent="-474121" rtl="0">
              <a:spcBef>
                <a:spcPts val="0"/>
              </a:spcBef>
              <a:spcAft>
                <a:spcPts val="0"/>
              </a:spcAft>
              <a:buSzPts val="2000"/>
              <a:buChar char="▫"/>
              <a:defRPr sz="2667"/>
            </a:lvl5pPr>
            <a:lvl6pPr marL="3657509" lvl="5" indent="-474121" rtl="0">
              <a:spcBef>
                <a:spcPts val="0"/>
              </a:spcBef>
              <a:spcAft>
                <a:spcPts val="0"/>
              </a:spcAft>
              <a:buSzPts val="2000"/>
              <a:buChar char="▫"/>
              <a:defRPr sz="2667"/>
            </a:lvl6pPr>
            <a:lvl7pPr marL="4267093" lvl="6" indent="-474121" rtl="0">
              <a:spcBef>
                <a:spcPts val="0"/>
              </a:spcBef>
              <a:spcAft>
                <a:spcPts val="0"/>
              </a:spcAft>
              <a:buSzPts val="2000"/>
              <a:buChar char="▫"/>
              <a:defRPr sz="2667"/>
            </a:lvl7pPr>
            <a:lvl8pPr marL="4876678" lvl="7" indent="-474121" rtl="0">
              <a:spcBef>
                <a:spcPts val="0"/>
              </a:spcBef>
              <a:spcAft>
                <a:spcPts val="0"/>
              </a:spcAft>
              <a:buSzPts val="2000"/>
              <a:buChar char="▫"/>
              <a:defRPr sz="2667"/>
            </a:lvl8pPr>
            <a:lvl9pPr marL="5486263" lvl="8" indent="-474121" rtl="0">
              <a:spcBef>
                <a:spcPts val="0"/>
              </a:spcBef>
              <a:spcAft>
                <a:spcPts val="0"/>
              </a:spcAft>
              <a:buSzPts val="2000"/>
              <a:buChar char="▫"/>
              <a:defRPr sz="2667"/>
            </a:lvl9pPr>
          </a:lstStyle>
          <a:p>
            <a:endParaRPr/>
          </a:p>
        </p:txBody>
      </p:sp>
      <p:sp>
        <p:nvSpPr>
          <p:cNvPr id="354" name="Google Shape;354;p7"/>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solidFill>
                  <a:schemeClr val="accent6">
                    <a:lumMod val="60000"/>
                    <a:lumOff val="40000"/>
                  </a:schemeClr>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2" name="Footer Placeholder 1">
            <a:extLst>
              <a:ext uri="{FF2B5EF4-FFF2-40B4-BE49-F238E27FC236}">
                <a16:creationId xmlns:a16="http://schemas.microsoft.com/office/drawing/2014/main" id="{22531C8F-3CB2-4EFC-A801-D6F2346CD727}"/>
              </a:ext>
            </a:extLst>
          </p:cNvPr>
          <p:cNvSpPr>
            <a:spLocks noGrp="1"/>
          </p:cNvSpPr>
          <p:nvPr>
            <p:ph type="ftr" sz="quarter" idx="13"/>
          </p:nvPr>
        </p:nvSpPr>
        <p:spPr/>
        <p:txBody>
          <a:bodyPr/>
          <a:lstStyle/>
          <a:p>
            <a:endParaRPr lang="en-US">
              <a:solidFill>
                <a:srgbClr val="272A36">
                  <a:tint val="75000"/>
                </a:srgbClr>
              </a:solidFill>
            </a:endParaRPr>
          </a:p>
        </p:txBody>
      </p:sp>
    </p:spTree>
    <p:custDataLst>
      <p:tags r:id="rId1"/>
    </p:custDataLst>
    <p:extLst>
      <p:ext uri="{BB962C8B-B14F-4D97-AF65-F5344CB8AC3E}">
        <p14:creationId xmlns:p14="http://schemas.microsoft.com/office/powerpoint/2010/main" val="1299089450"/>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6"/>
        <p:cNvGrpSpPr/>
        <p:nvPr/>
      </p:nvGrpSpPr>
      <p:grpSpPr>
        <a:xfrm>
          <a:off x="0" y="0"/>
          <a:ext cx="0" cy="0"/>
          <a:chOff x="0" y="0"/>
          <a:chExt cx="0" cy="0"/>
        </a:xfrm>
      </p:grpSpPr>
      <p:grpSp>
        <p:nvGrpSpPr>
          <p:cNvPr id="257" name="Google Shape;257;p5"/>
          <p:cNvGrpSpPr/>
          <p:nvPr/>
        </p:nvGrpSpPr>
        <p:grpSpPr>
          <a:xfrm>
            <a:off x="-275" y="1"/>
            <a:ext cx="12210876" cy="6866447"/>
            <a:chOff x="-207" y="0"/>
            <a:chExt cx="9158157" cy="5149835"/>
          </a:xfrm>
        </p:grpSpPr>
        <p:sp>
          <p:nvSpPr>
            <p:cNvPr id="258" name="Google Shape;258;p5"/>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59" name="Google Shape;259;p5"/>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260" name="Google Shape;260;p5"/>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nvGrpSpPr>
            <p:cNvPr id="261" name="Google Shape;261;p5"/>
            <p:cNvGrpSpPr/>
            <p:nvPr/>
          </p:nvGrpSpPr>
          <p:grpSpPr>
            <a:xfrm>
              <a:off x="-207" y="664293"/>
              <a:ext cx="155867" cy="653721"/>
              <a:chOff x="5385375" y="498300"/>
              <a:chExt cx="802200" cy="556500"/>
            </a:xfrm>
          </p:grpSpPr>
          <p:sp>
            <p:nvSpPr>
              <p:cNvPr id="262" name="Google Shape;262;p5"/>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263" name="Google Shape;263;p5"/>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264" name="Google Shape;264;p5"/>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grpSp>
        <p:grpSp>
          <p:nvGrpSpPr>
            <p:cNvPr id="265" name="Google Shape;265;p5"/>
            <p:cNvGrpSpPr/>
            <p:nvPr/>
          </p:nvGrpSpPr>
          <p:grpSpPr>
            <a:xfrm>
              <a:off x="322384" y="4483463"/>
              <a:ext cx="666347" cy="666373"/>
              <a:chOff x="7134700" y="414375"/>
              <a:chExt cx="501919" cy="501900"/>
            </a:xfrm>
          </p:grpSpPr>
          <p:sp>
            <p:nvSpPr>
              <p:cNvPr id="266" name="Google Shape;266;p5"/>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67" name="Google Shape;267;p5"/>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68" name="Google Shape;268;p5"/>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69" name="Google Shape;269;p5"/>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0" name="Google Shape;270;p5"/>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1" name="Google Shape;271;p5"/>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2" name="Google Shape;272;p5"/>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3" name="Google Shape;273;p5"/>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4" name="Google Shape;274;p5"/>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5" name="Google Shape;275;p5"/>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6" name="Google Shape;276;p5"/>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7" name="Google Shape;277;p5"/>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8" name="Google Shape;278;p5"/>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79" name="Google Shape;279;p5"/>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80" name="Google Shape;280;p5"/>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281" name="Google Shape;281;p5"/>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grpSp>
          <p:nvGrpSpPr>
            <p:cNvPr id="282" name="Google Shape;282;p5"/>
            <p:cNvGrpSpPr/>
            <p:nvPr/>
          </p:nvGrpSpPr>
          <p:grpSpPr>
            <a:xfrm>
              <a:off x="8832384" y="670955"/>
              <a:ext cx="311815" cy="653721"/>
              <a:chOff x="5385375" y="498300"/>
              <a:chExt cx="802200" cy="556500"/>
            </a:xfrm>
          </p:grpSpPr>
          <p:sp>
            <p:nvSpPr>
              <p:cNvPr id="283" name="Google Shape;283;p5"/>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284" name="Google Shape;284;p5"/>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285" name="Google Shape;285;p5"/>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grpSp>
      </p:grpSp>
      <p:sp>
        <p:nvSpPr>
          <p:cNvPr id="286" name="Google Shape;286;p5"/>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atin typeface="Arial" panose="020B0604020202020204" pitchFamily="34" charset="0"/>
                <a:cs typeface="Arial" panose="020B0604020202020204" pitchFamily="34" charset="0"/>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287" name="Google Shape;287;p5"/>
          <p:cNvSpPr txBox="1">
            <a:spLocks noGrp="1"/>
          </p:cNvSpPr>
          <p:nvPr>
            <p:ph type="body" idx="1"/>
          </p:nvPr>
        </p:nvSpPr>
        <p:spPr>
          <a:xfrm>
            <a:off x="1599700" y="2132933"/>
            <a:ext cx="8867600" cy="3848000"/>
          </a:xfrm>
          <a:prstGeom prst="rect">
            <a:avLst/>
          </a:prstGeom>
        </p:spPr>
        <p:txBody>
          <a:bodyPr spcFirstLastPara="1" wrap="square" lIns="0" tIns="0" rIns="0" bIns="0" anchor="t" anchorCtr="0">
            <a:noAutofit/>
          </a:bodyPr>
          <a:lstStyle>
            <a:lvl1pPr marL="609585" lvl="0" indent="-507987" rtl="0">
              <a:spcBef>
                <a:spcPts val="800"/>
              </a:spcBef>
              <a:spcAft>
                <a:spcPts val="0"/>
              </a:spcAft>
              <a:buSzPts val="2400"/>
              <a:buChar char="▪"/>
              <a:defRPr>
                <a:latin typeface="Arial" panose="020B0604020202020204" pitchFamily="34" charset="0"/>
                <a:cs typeface="Arial" panose="020B0604020202020204" pitchFamily="34" charset="0"/>
              </a:defRPr>
            </a:lvl1pPr>
            <a:lvl2pPr marL="1219170" lvl="1" indent="-507987" rtl="0">
              <a:spcBef>
                <a:spcPts val="0"/>
              </a:spcBef>
              <a:spcAft>
                <a:spcPts val="0"/>
              </a:spcAft>
              <a:buSzPts val="2400"/>
              <a:buChar char="▫"/>
              <a:defRPr/>
            </a:lvl2pPr>
            <a:lvl3pPr marL="1828754" lvl="2" indent="-507987" rtl="0">
              <a:spcBef>
                <a:spcPts val="0"/>
              </a:spcBef>
              <a:spcAft>
                <a:spcPts val="0"/>
              </a:spcAft>
              <a:buSzPts val="2400"/>
              <a:buChar char="▫"/>
              <a:defRPr/>
            </a:lvl3pPr>
            <a:lvl4pPr marL="2438339" lvl="3" indent="-507987" rtl="0">
              <a:spcBef>
                <a:spcPts val="0"/>
              </a:spcBef>
              <a:spcAft>
                <a:spcPts val="0"/>
              </a:spcAft>
              <a:buSzPts val="2400"/>
              <a:buChar char="▫"/>
              <a:defRPr/>
            </a:lvl4pPr>
            <a:lvl5pPr marL="3047924" lvl="4" indent="-507987" rtl="0">
              <a:spcBef>
                <a:spcPts val="0"/>
              </a:spcBef>
              <a:spcAft>
                <a:spcPts val="0"/>
              </a:spcAft>
              <a:buSzPts val="2400"/>
              <a:buChar char="▫"/>
              <a:defRPr/>
            </a:lvl5pPr>
            <a:lvl6pPr marL="3657509" lvl="5" indent="-507987" rtl="0">
              <a:spcBef>
                <a:spcPts val="0"/>
              </a:spcBef>
              <a:spcAft>
                <a:spcPts val="0"/>
              </a:spcAft>
              <a:buSzPts val="2400"/>
              <a:buChar char="▫"/>
              <a:defRPr/>
            </a:lvl6pPr>
            <a:lvl7pPr marL="4267093" lvl="6" indent="-507987" rtl="0">
              <a:spcBef>
                <a:spcPts val="0"/>
              </a:spcBef>
              <a:spcAft>
                <a:spcPts val="0"/>
              </a:spcAft>
              <a:buSzPts val="2400"/>
              <a:buChar char="▫"/>
              <a:defRPr/>
            </a:lvl7pPr>
            <a:lvl8pPr marL="4876678" lvl="7" indent="-507987" rtl="0">
              <a:spcBef>
                <a:spcPts val="0"/>
              </a:spcBef>
              <a:spcAft>
                <a:spcPts val="0"/>
              </a:spcAft>
              <a:buSzPts val="2400"/>
              <a:buChar char="▫"/>
              <a:defRPr/>
            </a:lvl8pPr>
            <a:lvl9pPr marL="5486263" lvl="8" indent="-507987" rtl="0">
              <a:spcBef>
                <a:spcPts val="0"/>
              </a:spcBef>
              <a:spcAft>
                <a:spcPts val="0"/>
              </a:spcAft>
              <a:buSzPts val="2400"/>
              <a:buChar char="▫"/>
              <a:defRPr/>
            </a:lvl9pPr>
          </a:lstStyle>
          <a:p>
            <a:endParaRPr/>
          </a:p>
        </p:txBody>
      </p:sp>
      <p:sp>
        <p:nvSpPr>
          <p:cNvPr id="288" name="Google Shape;288;p5"/>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solidFill>
                  <a:schemeClr val="accent6">
                    <a:lumMod val="60000"/>
                    <a:lumOff val="40000"/>
                  </a:schemeClr>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2" name="Footer Placeholder 1">
            <a:extLst>
              <a:ext uri="{FF2B5EF4-FFF2-40B4-BE49-F238E27FC236}">
                <a16:creationId xmlns:a16="http://schemas.microsoft.com/office/drawing/2014/main" id="{0980946F-89FF-4E80-B7B0-C1B2E242612C}"/>
              </a:ext>
            </a:extLst>
          </p:cNvPr>
          <p:cNvSpPr>
            <a:spLocks noGrp="1"/>
          </p:cNvSpPr>
          <p:nvPr>
            <p:ph type="ftr" sz="quarter" idx="13"/>
          </p:nvPr>
        </p:nvSpPr>
        <p:spPr/>
        <p:txBody>
          <a:bodyPr/>
          <a:lstStyle/>
          <a:p>
            <a:endParaRPr lang="en-US">
              <a:solidFill>
                <a:srgbClr val="272A36">
                  <a:tint val="75000"/>
                </a:srgbClr>
              </a:solidFill>
            </a:endParaRPr>
          </a:p>
        </p:txBody>
      </p:sp>
    </p:spTree>
    <p:custDataLst>
      <p:tags r:id="rId1"/>
    </p:custDataLst>
    <p:extLst>
      <p:ext uri="{BB962C8B-B14F-4D97-AF65-F5344CB8AC3E}">
        <p14:creationId xmlns:p14="http://schemas.microsoft.com/office/powerpoint/2010/main" val="2313679854"/>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90"/>
        <p:cNvGrpSpPr/>
        <p:nvPr/>
      </p:nvGrpSpPr>
      <p:grpSpPr>
        <a:xfrm>
          <a:off x="0" y="0"/>
          <a:ext cx="0" cy="0"/>
          <a:chOff x="0" y="0"/>
          <a:chExt cx="0" cy="0"/>
        </a:xfrm>
      </p:grpSpPr>
      <p:grpSp>
        <p:nvGrpSpPr>
          <p:cNvPr id="391" name="Google Shape;391;p9"/>
          <p:cNvGrpSpPr/>
          <p:nvPr/>
        </p:nvGrpSpPr>
        <p:grpSpPr>
          <a:xfrm>
            <a:off x="-275" y="1"/>
            <a:ext cx="12210876" cy="6866447"/>
            <a:chOff x="-207" y="0"/>
            <a:chExt cx="9158157" cy="5149835"/>
          </a:xfrm>
        </p:grpSpPr>
        <p:sp>
          <p:nvSpPr>
            <p:cNvPr id="392" name="Google Shape;392;p9"/>
            <p:cNvSpPr/>
            <p:nvPr/>
          </p:nvSpPr>
          <p:spPr>
            <a:xfrm>
              <a:off x="8504250" y="4489800"/>
              <a:ext cx="6537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393" name="Google Shape;393;p9"/>
            <p:cNvSpPr/>
            <p:nvPr/>
          </p:nvSpPr>
          <p:spPr>
            <a:xfrm>
              <a:off x="0" y="0"/>
              <a:ext cx="653700" cy="51435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394" name="Google Shape;394;p9"/>
            <p:cNvSpPr/>
            <p:nvPr/>
          </p:nvSpPr>
          <p:spPr>
            <a:xfrm>
              <a:off x="322375" y="664300"/>
              <a:ext cx="8181900" cy="653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nvGrpSpPr>
            <p:cNvPr id="395" name="Google Shape;395;p9"/>
            <p:cNvGrpSpPr/>
            <p:nvPr/>
          </p:nvGrpSpPr>
          <p:grpSpPr>
            <a:xfrm>
              <a:off x="-207" y="664293"/>
              <a:ext cx="155867" cy="653721"/>
              <a:chOff x="5385375" y="498300"/>
              <a:chExt cx="802200" cy="556500"/>
            </a:xfrm>
          </p:grpSpPr>
          <p:sp>
            <p:nvSpPr>
              <p:cNvPr id="396" name="Google Shape;396;p9"/>
              <p:cNvSpPr/>
              <p:nvPr/>
            </p:nvSpPr>
            <p:spPr>
              <a:xfrm>
                <a:off x="5385375" y="4983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397" name="Google Shape;397;p9"/>
              <p:cNvSpPr/>
              <p:nvPr/>
            </p:nvSpPr>
            <p:spPr>
              <a:xfrm>
                <a:off x="5385375" y="7269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sp>
            <p:nvSpPr>
              <p:cNvPr id="398" name="Google Shape;398;p9"/>
              <p:cNvSpPr/>
              <p:nvPr/>
            </p:nvSpPr>
            <p:spPr>
              <a:xfrm>
                <a:off x="5385375" y="955500"/>
                <a:ext cx="802200" cy="99300"/>
              </a:xfrm>
              <a:prstGeom prst="rect">
                <a:avLst/>
              </a:prstGeom>
              <a:solidFill>
                <a:schemeClr val="lt1"/>
              </a:solidFill>
              <a:ln>
                <a:noFill/>
              </a:ln>
            </p:spPr>
            <p:txBody>
              <a:bodyPr spcFirstLastPara="1" wrap="square" lIns="91425" tIns="91425" rIns="91425" bIns="91425" anchor="ctr" anchorCtr="0">
                <a:noAutofit/>
              </a:bodyPr>
              <a:lstStyle/>
              <a:p>
                <a:endParaRPr sz="2400"/>
              </a:p>
            </p:txBody>
          </p:sp>
        </p:grpSp>
        <p:grpSp>
          <p:nvGrpSpPr>
            <p:cNvPr id="399" name="Google Shape;399;p9"/>
            <p:cNvGrpSpPr/>
            <p:nvPr/>
          </p:nvGrpSpPr>
          <p:grpSpPr>
            <a:xfrm>
              <a:off x="322384" y="4483463"/>
              <a:ext cx="666347" cy="666373"/>
              <a:chOff x="7134700" y="414375"/>
              <a:chExt cx="501919" cy="501900"/>
            </a:xfrm>
          </p:grpSpPr>
          <p:sp>
            <p:nvSpPr>
              <p:cNvPr id="400" name="Google Shape;400;p9"/>
              <p:cNvSpPr/>
              <p:nvPr/>
            </p:nvSpPr>
            <p:spPr>
              <a:xfrm>
                <a:off x="71347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1" name="Google Shape;401;p9"/>
              <p:cNvSpPr/>
              <p:nvPr/>
            </p:nvSpPr>
            <p:spPr>
              <a:xfrm>
                <a:off x="72871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2" name="Google Shape;402;p9"/>
              <p:cNvSpPr/>
              <p:nvPr/>
            </p:nvSpPr>
            <p:spPr>
              <a:xfrm>
                <a:off x="74395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3" name="Google Shape;403;p9"/>
              <p:cNvSpPr/>
              <p:nvPr/>
            </p:nvSpPr>
            <p:spPr>
              <a:xfrm>
                <a:off x="71347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4" name="Google Shape;404;p9"/>
              <p:cNvSpPr/>
              <p:nvPr/>
            </p:nvSpPr>
            <p:spPr>
              <a:xfrm>
                <a:off x="72871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5" name="Google Shape;405;p9"/>
              <p:cNvSpPr/>
              <p:nvPr/>
            </p:nvSpPr>
            <p:spPr>
              <a:xfrm>
                <a:off x="74395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6" name="Google Shape;406;p9"/>
              <p:cNvSpPr/>
              <p:nvPr/>
            </p:nvSpPr>
            <p:spPr>
              <a:xfrm>
                <a:off x="71347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7" name="Google Shape;407;p9"/>
              <p:cNvSpPr/>
              <p:nvPr/>
            </p:nvSpPr>
            <p:spPr>
              <a:xfrm>
                <a:off x="72871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8" name="Google Shape;408;p9"/>
              <p:cNvSpPr/>
              <p:nvPr/>
            </p:nvSpPr>
            <p:spPr>
              <a:xfrm>
                <a:off x="74395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09" name="Google Shape;409;p9"/>
              <p:cNvSpPr/>
              <p:nvPr/>
            </p:nvSpPr>
            <p:spPr>
              <a:xfrm>
                <a:off x="71347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0" name="Google Shape;410;p9"/>
              <p:cNvSpPr/>
              <p:nvPr/>
            </p:nvSpPr>
            <p:spPr>
              <a:xfrm>
                <a:off x="72871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1" name="Google Shape;411;p9"/>
              <p:cNvSpPr/>
              <p:nvPr/>
            </p:nvSpPr>
            <p:spPr>
              <a:xfrm>
                <a:off x="7439500"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2" name="Google Shape;412;p9"/>
              <p:cNvSpPr/>
              <p:nvPr/>
            </p:nvSpPr>
            <p:spPr>
              <a:xfrm>
                <a:off x="7591900" y="4143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3" name="Google Shape;413;p9"/>
              <p:cNvSpPr/>
              <p:nvPr/>
            </p:nvSpPr>
            <p:spPr>
              <a:xfrm>
                <a:off x="7591900" y="5667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4" name="Google Shape;414;p9"/>
              <p:cNvSpPr/>
              <p:nvPr/>
            </p:nvSpPr>
            <p:spPr>
              <a:xfrm>
                <a:off x="7591900" y="7191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sp>
            <p:nvSpPr>
              <p:cNvPr id="415" name="Google Shape;415;p9"/>
              <p:cNvSpPr/>
              <p:nvPr/>
            </p:nvSpPr>
            <p:spPr>
              <a:xfrm>
                <a:off x="7591919" y="871575"/>
                <a:ext cx="44700" cy="44700"/>
              </a:xfrm>
              <a:prstGeom prst="rect">
                <a:avLst/>
              </a:prstGeom>
              <a:solidFill>
                <a:schemeClr val="dk1"/>
              </a:solidFill>
              <a:ln>
                <a:noFill/>
              </a:ln>
            </p:spPr>
            <p:txBody>
              <a:bodyPr spcFirstLastPara="1" wrap="square" lIns="91425" tIns="91425" rIns="91425" bIns="91425" anchor="ctr" anchorCtr="0">
                <a:noAutofit/>
              </a:bodyPr>
              <a:lstStyle/>
              <a:p>
                <a:endParaRPr sz="2400"/>
              </a:p>
            </p:txBody>
          </p:sp>
        </p:grpSp>
        <p:grpSp>
          <p:nvGrpSpPr>
            <p:cNvPr id="416" name="Google Shape;416;p9"/>
            <p:cNvGrpSpPr/>
            <p:nvPr/>
          </p:nvGrpSpPr>
          <p:grpSpPr>
            <a:xfrm>
              <a:off x="8832384" y="670955"/>
              <a:ext cx="311815" cy="653721"/>
              <a:chOff x="5385375" y="498300"/>
              <a:chExt cx="802200" cy="556500"/>
            </a:xfrm>
          </p:grpSpPr>
          <p:sp>
            <p:nvSpPr>
              <p:cNvPr id="417" name="Google Shape;417;p9"/>
              <p:cNvSpPr/>
              <p:nvPr/>
            </p:nvSpPr>
            <p:spPr>
              <a:xfrm>
                <a:off x="5385375" y="4983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418" name="Google Shape;418;p9"/>
              <p:cNvSpPr/>
              <p:nvPr/>
            </p:nvSpPr>
            <p:spPr>
              <a:xfrm>
                <a:off x="5385375" y="7269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sp>
            <p:nvSpPr>
              <p:cNvPr id="419" name="Google Shape;419;p9"/>
              <p:cNvSpPr/>
              <p:nvPr/>
            </p:nvSpPr>
            <p:spPr>
              <a:xfrm>
                <a:off x="5385375" y="955500"/>
                <a:ext cx="802200" cy="99300"/>
              </a:xfrm>
              <a:prstGeom prst="rect">
                <a:avLst/>
              </a:prstGeom>
              <a:solidFill>
                <a:schemeClr val="accent1"/>
              </a:solidFill>
              <a:ln>
                <a:noFill/>
              </a:ln>
            </p:spPr>
            <p:txBody>
              <a:bodyPr spcFirstLastPara="1" wrap="square" lIns="91425" tIns="91425" rIns="91425" bIns="91425" anchor="ctr" anchorCtr="0">
                <a:noAutofit/>
              </a:bodyPr>
              <a:lstStyle/>
              <a:p>
                <a:endParaRPr sz="2400"/>
              </a:p>
            </p:txBody>
          </p:sp>
        </p:grpSp>
      </p:grpSp>
      <p:sp>
        <p:nvSpPr>
          <p:cNvPr id="420" name="Google Shape;420;p9"/>
          <p:cNvSpPr txBox="1">
            <a:spLocks noGrp="1"/>
          </p:cNvSpPr>
          <p:nvPr>
            <p:ph type="title"/>
          </p:nvPr>
        </p:nvSpPr>
        <p:spPr>
          <a:xfrm>
            <a:off x="881467" y="885733"/>
            <a:ext cx="10457600" cy="871600"/>
          </a:xfrm>
          <a:prstGeom prst="rect">
            <a:avLst/>
          </a:prstGeom>
        </p:spPr>
        <p:txBody>
          <a:bodyPr spcFirstLastPara="1" wrap="square" lIns="0" tIns="0" rIns="0" bIns="0" anchor="ctr" anchorCtr="0">
            <a:noAutofit/>
          </a:bodyPr>
          <a:lstStyle>
            <a:lvl1pPr lvl="0" rtl="0">
              <a:spcBef>
                <a:spcPts val="0"/>
              </a:spcBef>
              <a:spcAft>
                <a:spcPts val="0"/>
              </a:spcAft>
              <a:buSzPts val="2600"/>
              <a:buNone/>
              <a:defRPr>
                <a:latin typeface="Arial" panose="020B0604020202020204" pitchFamily="34" charset="0"/>
                <a:cs typeface="Arial" panose="020B0604020202020204" pitchFamily="34" charset="0"/>
              </a:defRPr>
            </a:lvl1pPr>
            <a:lvl2pPr lvl="1" rtl="0">
              <a:spcBef>
                <a:spcPts val="0"/>
              </a:spcBef>
              <a:spcAft>
                <a:spcPts val="0"/>
              </a:spcAft>
              <a:buSzPts val="2600"/>
              <a:buNone/>
              <a:defRPr/>
            </a:lvl2pPr>
            <a:lvl3pPr lvl="2" rtl="0">
              <a:spcBef>
                <a:spcPts val="0"/>
              </a:spcBef>
              <a:spcAft>
                <a:spcPts val="0"/>
              </a:spcAft>
              <a:buSzPts val="2600"/>
              <a:buNone/>
              <a:defRPr/>
            </a:lvl3pPr>
            <a:lvl4pPr lvl="3" rtl="0">
              <a:spcBef>
                <a:spcPts val="0"/>
              </a:spcBef>
              <a:spcAft>
                <a:spcPts val="0"/>
              </a:spcAft>
              <a:buSzPts val="2600"/>
              <a:buNone/>
              <a:defRPr/>
            </a:lvl4pPr>
            <a:lvl5pPr lvl="4" rtl="0">
              <a:spcBef>
                <a:spcPts val="0"/>
              </a:spcBef>
              <a:spcAft>
                <a:spcPts val="0"/>
              </a:spcAft>
              <a:buSzPts val="2600"/>
              <a:buNone/>
              <a:defRPr/>
            </a:lvl5pPr>
            <a:lvl6pPr lvl="5" rtl="0">
              <a:spcBef>
                <a:spcPts val="0"/>
              </a:spcBef>
              <a:spcAft>
                <a:spcPts val="0"/>
              </a:spcAft>
              <a:buSzPts val="2600"/>
              <a:buNone/>
              <a:defRPr/>
            </a:lvl6pPr>
            <a:lvl7pPr lvl="6" rtl="0">
              <a:spcBef>
                <a:spcPts val="0"/>
              </a:spcBef>
              <a:spcAft>
                <a:spcPts val="0"/>
              </a:spcAft>
              <a:buSzPts val="2600"/>
              <a:buNone/>
              <a:defRPr/>
            </a:lvl7pPr>
            <a:lvl8pPr lvl="7" rtl="0">
              <a:spcBef>
                <a:spcPts val="0"/>
              </a:spcBef>
              <a:spcAft>
                <a:spcPts val="0"/>
              </a:spcAft>
              <a:buSzPts val="2600"/>
              <a:buNone/>
              <a:defRPr/>
            </a:lvl8pPr>
            <a:lvl9pPr lvl="8" rtl="0">
              <a:spcBef>
                <a:spcPts val="0"/>
              </a:spcBef>
              <a:spcAft>
                <a:spcPts val="0"/>
              </a:spcAft>
              <a:buSzPts val="2600"/>
              <a:buNone/>
              <a:defRPr/>
            </a:lvl9pPr>
          </a:lstStyle>
          <a:p>
            <a:endParaRPr/>
          </a:p>
        </p:txBody>
      </p:sp>
      <p:sp>
        <p:nvSpPr>
          <p:cNvPr id="421" name="Google Shape;421;p9"/>
          <p:cNvSpPr txBox="1">
            <a:spLocks noGrp="1"/>
          </p:cNvSpPr>
          <p:nvPr>
            <p:ph type="sldNum" idx="12"/>
          </p:nvPr>
        </p:nvSpPr>
        <p:spPr>
          <a:xfrm>
            <a:off x="11339005" y="5986400"/>
            <a:ext cx="871600" cy="871600"/>
          </a:xfrm>
          <a:prstGeom prst="rect">
            <a:avLst/>
          </a:prstGeom>
        </p:spPr>
        <p:txBody>
          <a:bodyPr spcFirstLastPara="1" wrap="square" lIns="0" tIns="0" rIns="0" bIns="0" anchor="ctr" anchorCtr="0">
            <a:noAutofit/>
          </a:bodyPr>
          <a:lstStyle>
            <a:lvl1pPr lvl="0" rtl="0">
              <a:buNone/>
              <a:defRPr>
                <a:solidFill>
                  <a:schemeClr val="accent6">
                    <a:lumMod val="60000"/>
                    <a:lumOff val="40000"/>
                  </a:schemeClr>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2" name="Footer Placeholder 1">
            <a:extLst>
              <a:ext uri="{FF2B5EF4-FFF2-40B4-BE49-F238E27FC236}">
                <a16:creationId xmlns:a16="http://schemas.microsoft.com/office/drawing/2014/main" id="{6B2C92FE-2571-4113-8A7E-3A2B04D6D7A9}"/>
              </a:ext>
            </a:extLst>
          </p:cNvPr>
          <p:cNvSpPr>
            <a:spLocks noGrp="1"/>
          </p:cNvSpPr>
          <p:nvPr>
            <p:ph type="ftr" sz="quarter" idx="13"/>
          </p:nvPr>
        </p:nvSpPr>
        <p:spPr/>
        <p:txBody>
          <a:bodyPr/>
          <a:lstStyle/>
          <a:p>
            <a:endParaRPr lang="en-US">
              <a:solidFill>
                <a:srgbClr val="272A36">
                  <a:tint val="75000"/>
                </a:srgbClr>
              </a:solidFill>
            </a:endParaRPr>
          </a:p>
        </p:txBody>
      </p:sp>
    </p:spTree>
    <p:custDataLst>
      <p:tags r:id="rId1"/>
    </p:custDataLst>
    <p:extLst>
      <p:ext uri="{BB962C8B-B14F-4D97-AF65-F5344CB8AC3E}">
        <p14:creationId xmlns:p14="http://schemas.microsoft.com/office/powerpoint/2010/main" val="2137518821"/>
      </p:ext>
    </p:extLst>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6" name="Google Shape;54;p13">
            <a:extLst>
              <a:ext uri="{FF2B5EF4-FFF2-40B4-BE49-F238E27FC236}">
                <a16:creationId xmlns:a16="http://schemas.microsoft.com/office/drawing/2014/main" id="{FE1E3CD9-3D61-4FDB-ABCC-E5AF0D7CE367}"/>
              </a:ext>
            </a:extLst>
          </p:cNvPr>
          <p:cNvPicPr preferRelativeResize="0"/>
          <p:nvPr userDrawn="1"/>
        </p:nvPicPr>
        <p:blipFill>
          <a:blip r:embed="rId2">
            <a:alphaModFix/>
          </a:blip>
          <a:stretch>
            <a:fillRect/>
          </a:stretch>
        </p:blipFill>
        <p:spPr>
          <a:xfrm>
            <a:off x="0" y="0"/>
            <a:ext cx="12192000" cy="6858007"/>
          </a:xfrm>
          <a:prstGeom prst="rect">
            <a:avLst/>
          </a:prstGeom>
          <a:noFill/>
          <a:ln>
            <a:noFill/>
          </a:ln>
        </p:spPr>
      </p:pic>
    </p:spTree>
    <p:extLst>
      <p:ext uri="{BB962C8B-B14F-4D97-AF65-F5344CB8AC3E}">
        <p14:creationId xmlns:p14="http://schemas.microsoft.com/office/powerpoint/2010/main" val="28666449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F13C-B490-E44D-B42B-007BDF99B3A8}"/>
              </a:ext>
            </a:extLst>
          </p:cNvPr>
          <p:cNvSpPr>
            <a:spLocks noGrp="1"/>
          </p:cNvSpPr>
          <p:nvPr>
            <p:ph type="title"/>
          </p:nvPr>
        </p:nvSpPr>
        <p:spPr>
          <a:xfrm>
            <a:off x="469900" y="217030"/>
            <a:ext cx="11404600" cy="879475"/>
          </a:xfrm>
          <a:prstGeom prst="rect">
            <a:avLst/>
          </a:prstGeom>
        </p:spPr>
        <p:txBody>
          <a:bodyPr/>
          <a:lstStyle>
            <a:lvl1pPr>
              <a:defRPr sz="2200" b="0" cap="all" baseline="0">
                <a:solidFill>
                  <a:schemeClr val="bg1">
                    <a:lumMod val="75000"/>
                    <a:lumOff val="25000"/>
                  </a:schemeClr>
                </a:solidFill>
                <a:effectLst/>
              </a:defRPr>
            </a:lvl1pPr>
          </a:lstStyle>
          <a:p>
            <a:r>
              <a:rPr lang="en-US"/>
              <a:t>Click to edit Master title style</a:t>
            </a:r>
          </a:p>
        </p:txBody>
      </p:sp>
      <p:sp>
        <p:nvSpPr>
          <p:cNvPr id="3" name="Content Placeholder 2">
            <a:extLst>
              <a:ext uri="{FF2B5EF4-FFF2-40B4-BE49-F238E27FC236}">
                <a16:creationId xmlns:a16="http://schemas.microsoft.com/office/drawing/2014/main" id="{6D64F554-D461-014A-B6A5-77C66B1BAF86}"/>
              </a:ext>
            </a:extLst>
          </p:cNvPr>
          <p:cNvSpPr>
            <a:spLocks noGrp="1"/>
          </p:cNvSpPr>
          <p:nvPr>
            <p:ph idx="1"/>
          </p:nvPr>
        </p:nvSpPr>
        <p:spPr>
          <a:xfrm>
            <a:off x="469900" y="1825625"/>
            <a:ext cx="11404600" cy="4053681"/>
          </a:xfrm>
          <a:prstGeom prst="rect">
            <a:avLst/>
          </a:prstGeom>
        </p:spPr>
        <p:txBody>
          <a:bodyPr/>
          <a:lstStyle>
            <a:lvl1pPr>
              <a:defRPr>
                <a:solidFill>
                  <a:schemeClr val="bg1">
                    <a:lumMod val="75000"/>
                    <a:lumOff val="25000"/>
                  </a:schemeClr>
                </a:solidFill>
                <a:latin typeface="Arial" panose="020B0604020202020204" pitchFamily="34" charset="0"/>
                <a:cs typeface="Arial" panose="020B0604020202020204" pitchFamily="34" charset="0"/>
              </a:defRPr>
            </a:lvl1pPr>
            <a:lvl2pPr>
              <a:defRPr>
                <a:solidFill>
                  <a:schemeClr val="bg1">
                    <a:lumMod val="75000"/>
                    <a:lumOff val="25000"/>
                  </a:schemeClr>
                </a:solidFill>
                <a:latin typeface="Arial" panose="020B0604020202020204" pitchFamily="34" charset="0"/>
                <a:cs typeface="Arial" panose="020B0604020202020204" pitchFamily="34" charset="0"/>
              </a:defRPr>
            </a:lvl2pPr>
            <a:lvl3pPr>
              <a:defRPr>
                <a:solidFill>
                  <a:schemeClr val="bg1">
                    <a:lumMod val="75000"/>
                    <a:lumOff val="25000"/>
                  </a:schemeClr>
                </a:solidFill>
                <a:latin typeface="Arial" panose="020B0604020202020204" pitchFamily="34" charset="0"/>
                <a:cs typeface="Arial" panose="020B0604020202020204" pitchFamily="34" charset="0"/>
              </a:defRPr>
            </a:lvl3pPr>
            <a:lvl4pPr>
              <a:defRPr>
                <a:solidFill>
                  <a:schemeClr val="bg1">
                    <a:lumMod val="75000"/>
                    <a:lumOff val="25000"/>
                  </a:schemeClr>
                </a:solidFill>
                <a:latin typeface="Arial" panose="020B0604020202020204" pitchFamily="34" charset="0"/>
                <a:cs typeface="Arial" panose="020B0604020202020204" pitchFamily="34" charset="0"/>
              </a:defRPr>
            </a:lvl4pPr>
            <a:lvl5pPr>
              <a:defRPr>
                <a:solidFill>
                  <a:schemeClr val="bg1">
                    <a:lumMod val="75000"/>
                    <a:lumOff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4FED78-824D-E446-A074-AF96386CA587}"/>
              </a:ext>
            </a:extLst>
          </p:cNvPr>
          <p:cNvSpPr>
            <a:spLocks noGrp="1"/>
          </p:cNvSpPr>
          <p:nvPr>
            <p:ph type="dt" sz="half" idx="10"/>
          </p:nvPr>
        </p:nvSpPr>
        <p:spPr>
          <a:xfrm>
            <a:off x="838200" y="6356350"/>
            <a:ext cx="2743200" cy="365125"/>
          </a:xfrm>
          <a:prstGeom prst="rect">
            <a:avLst/>
          </a:prstGeom>
        </p:spPr>
        <p:txBody>
          <a:bodyPr/>
          <a:lstStyle/>
          <a:p>
            <a:fld id="{3A9E6B49-ADBB-4F7F-8A18-C0A5F13CD588}" type="datetime1">
              <a:rPr lang="en-US" smtClean="0"/>
              <a:t>5/18/2023</a:t>
            </a:fld>
            <a:endParaRPr lang="en-US"/>
          </a:p>
        </p:txBody>
      </p:sp>
      <p:sp>
        <p:nvSpPr>
          <p:cNvPr id="6" name="Slide Number Placeholder 5">
            <a:extLst>
              <a:ext uri="{FF2B5EF4-FFF2-40B4-BE49-F238E27FC236}">
                <a16:creationId xmlns:a16="http://schemas.microsoft.com/office/drawing/2014/main" id="{84D107BD-477B-2141-89FE-4CA281F1BE71}"/>
              </a:ext>
            </a:extLst>
          </p:cNvPr>
          <p:cNvSpPr>
            <a:spLocks noGrp="1"/>
          </p:cNvSpPr>
          <p:nvPr>
            <p:ph type="sldNum" sz="quarter" idx="12"/>
          </p:nvPr>
        </p:nvSpPr>
        <p:spPr/>
        <p:txBody>
          <a:bodyPr/>
          <a:lstStyle/>
          <a:p>
            <a:fld id="{157C3A33-8797-B644-A994-F09AF5F50374}" type="slidenum">
              <a:rPr lang="en-US" smtClean="0"/>
              <a:t>‹#›</a:t>
            </a:fld>
            <a:endParaRPr lang="en-US"/>
          </a:p>
        </p:txBody>
      </p:sp>
    </p:spTree>
    <p:extLst>
      <p:ext uri="{BB962C8B-B14F-4D97-AF65-F5344CB8AC3E}">
        <p14:creationId xmlns:p14="http://schemas.microsoft.com/office/powerpoint/2010/main" val="29910663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3237-B786-E348-B12F-E7662E4412B3}"/>
              </a:ext>
            </a:extLst>
          </p:cNvPr>
          <p:cNvSpPr>
            <a:spLocks noGrp="1"/>
          </p:cNvSpPr>
          <p:nvPr>
            <p:ph type="title"/>
          </p:nvPr>
        </p:nvSpPr>
        <p:spPr>
          <a:xfrm>
            <a:off x="444500" y="217030"/>
            <a:ext cx="11747498" cy="87947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C9E8E7AB-B0E5-8C4C-B294-FCDD664E16BD}"/>
              </a:ext>
            </a:extLst>
          </p:cNvPr>
          <p:cNvSpPr>
            <a:spLocks noGrp="1"/>
          </p:cNvSpPr>
          <p:nvPr>
            <p:ph type="body" idx="1"/>
          </p:nvPr>
        </p:nvSpPr>
        <p:spPr>
          <a:xfrm>
            <a:off x="839788" y="1316038"/>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1CF415-74C4-3B4A-BFDE-E7964F32502F}"/>
              </a:ext>
            </a:extLst>
          </p:cNvPr>
          <p:cNvSpPr>
            <a:spLocks noGrp="1"/>
          </p:cNvSpPr>
          <p:nvPr>
            <p:ph sz="half" idx="2"/>
          </p:nvPr>
        </p:nvSpPr>
        <p:spPr>
          <a:xfrm>
            <a:off x="839788" y="2139950"/>
            <a:ext cx="5157787"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D49E14-8CB5-7444-9E17-0C227DA145DE}"/>
              </a:ext>
            </a:extLst>
          </p:cNvPr>
          <p:cNvSpPr>
            <a:spLocks noGrp="1"/>
          </p:cNvSpPr>
          <p:nvPr>
            <p:ph type="body" sz="quarter" idx="3"/>
          </p:nvPr>
        </p:nvSpPr>
        <p:spPr>
          <a:xfrm>
            <a:off x="6172200" y="1316038"/>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4CAFEC-4B44-3E4E-BE0D-9B1CCE3054BE}"/>
              </a:ext>
            </a:extLst>
          </p:cNvPr>
          <p:cNvSpPr>
            <a:spLocks noGrp="1"/>
          </p:cNvSpPr>
          <p:nvPr>
            <p:ph sz="quarter" idx="4"/>
          </p:nvPr>
        </p:nvSpPr>
        <p:spPr>
          <a:xfrm>
            <a:off x="6172200" y="2139950"/>
            <a:ext cx="5183188" cy="374940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753CB1-4170-DE42-8F09-BE22EA424858}"/>
              </a:ext>
            </a:extLst>
          </p:cNvPr>
          <p:cNvSpPr>
            <a:spLocks noGrp="1"/>
          </p:cNvSpPr>
          <p:nvPr>
            <p:ph type="dt" sz="half" idx="10"/>
          </p:nvPr>
        </p:nvSpPr>
        <p:spPr>
          <a:xfrm>
            <a:off x="838200" y="6356350"/>
            <a:ext cx="2743200" cy="365125"/>
          </a:xfrm>
          <a:prstGeom prst="rect">
            <a:avLst/>
          </a:prstGeom>
        </p:spPr>
        <p:txBody>
          <a:bodyPr/>
          <a:lstStyle/>
          <a:p>
            <a:fld id="{E5C14CF4-7459-43D0-960B-4B3E0918909D}" type="datetime1">
              <a:rPr lang="en-US" smtClean="0"/>
              <a:t>5/18/2023</a:t>
            </a:fld>
            <a:endParaRPr lang="en-US"/>
          </a:p>
        </p:txBody>
      </p:sp>
      <p:sp>
        <p:nvSpPr>
          <p:cNvPr id="9" name="Slide Number Placeholder 8">
            <a:extLst>
              <a:ext uri="{FF2B5EF4-FFF2-40B4-BE49-F238E27FC236}">
                <a16:creationId xmlns:a16="http://schemas.microsoft.com/office/drawing/2014/main" id="{7B2466CC-D79C-3648-8415-724F98B62BD7}"/>
              </a:ext>
            </a:extLst>
          </p:cNvPr>
          <p:cNvSpPr>
            <a:spLocks noGrp="1"/>
          </p:cNvSpPr>
          <p:nvPr>
            <p:ph type="sldNum" sz="quarter" idx="12"/>
          </p:nvPr>
        </p:nvSpPr>
        <p:spPr/>
        <p:txBody>
          <a:bodyPr/>
          <a:lstStyle/>
          <a:p>
            <a:fld id="{157C3A33-8797-B644-A994-F09AF5F50374}" type="slidenum">
              <a:rPr lang="en-US" smtClean="0"/>
              <a:t>‹#›</a:t>
            </a:fld>
            <a:endParaRPr lang="en-US"/>
          </a:p>
        </p:txBody>
      </p:sp>
    </p:spTree>
    <p:extLst>
      <p:ext uri="{BB962C8B-B14F-4D97-AF65-F5344CB8AC3E}">
        <p14:creationId xmlns:p14="http://schemas.microsoft.com/office/powerpoint/2010/main" val="860983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Prefac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28765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535256" y="483907"/>
            <a:ext cx="2208862" cy="2012202"/>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3242192" y="464858"/>
            <a:ext cx="7358930" cy="2164042"/>
          </a:xfrm>
        </p:spPr>
        <p:txBody>
          <a:bodyPr anchor="ctr" anchorCtr="0"/>
          <a:lstStyle>
            <a:lvl1pPr>
              <a:defRPr sz="4800"/>
            </a:lvl1pPr>
            <a:lvl2pPr marL="457200" indent="0">
              <a:buNone/>
              <a:defRPr/>
            </a:lvl2pPr>
          </a:lstStyle>
          <a:p>
            <a:pPr lvl="0"/>
            <a:r>
              <a:rPr lang="en-US"/>
              <a:t>Introduction  Preface</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
        <p:nvSpPr>
          <p:cNvPr id="4" name="Content Placeholder 3">
            <a:extLst>
              <a:ext uri="{FF2B5EF4-FFF2-40B4-BE49-F238E27FC236}">
                <a16:creationId xmlns:a16="http://schemas.microsoft.com/office/drawing/2014/main" id="{60E67E9C-E402-346E-D079-EA211EC5B3EE}"/>
              </a:ext>
            </a:extLst>
          </p:cNvPr>
          <p:cNvSpPr>
            <a:spLocks noGrp="1"/>
          </p:cNvSpPr>
          <p:nvPr>
            <p:ph sz="quarter" idx="11"/>
          </p:nvPr>
        </p:nvSpPr>
        <p:spPr>
          <a:xfrm>
            <a:off x="3242192" y="3093765"/>
            <a:ext cx="7358930" cy="2809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6325919"/>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1134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2416535" y="-7"/>
            <a:ext cx="7358930" cy="954367"/>
          </a:xfrm>
        </p:spPr>
        <p:txBody>
          <a:bodyPr anchor="b"/>
          <a:lstStyle>
            <a:lvl1pPr>
              <a:defRPr sz="4800"/>
            </a:lvl1pPr>
            <a:lvl2pPr marL="457200" indent="0">
              <a:buNone/>
              <a:defRPr/>
            </a:lvl2pPr>
          </a:lstStyle>
          <a:p>
            <a:pPr lvl="0"/>
            <a:r>
              <a:rPr lang="en-US"/>
              <a:t>Contents</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
        <p:nvSpPr>
          <p:cNvPr id="4" name="Content Placeholder 3">
            <a:extLst>
              <a:ext uri="{FF2B5EF4-FFF2-40B4-BE49-F238E27FC236}">
                <a16:creationId xmlns:a16="http://schemas.microsoft.com/office/drawing/2014/main" id="{60E67E9C-E402-346E-D079-EA211EC5B3EE}"/>
              </a:ext>
            </a:extLst>
          </p:cNvPr>
          <p:cNvSpPr>
            <a:spLocks noGrp="1"/>
          </p:cNvSpPr>
          <p:nvPr>
            <p:ph sz="quarter" idx="11"/>
          </p:nvPr>
        </p:nvSpPr>
        <p:spPr>
          <a:xfrm>
            <a:off x="2416535" y="1562581"/>
            <a:ext cx="7358930" cy="4341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117145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7"/>
            <a:ext cx="12192000" cy="61804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BCAD76A-447F-F7F2-0A6A-07254FB8730D}"/>
              </a:ext>
            </a:extLst>
          </p:cNvPr>
          <p:cNvSpPr/>
          <p:nvPr userDrawn="1"/>
        </p:nvSpPr>
        <p:spPr>
          <a:xfrm>
            <a:off x="1525856" y="2218275"/>
            <a:ext cx="2208862" cy="2012202"/>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3925847" y="2069176"/>
            <a:ext cx="7358930" cy="2605497"/>
          </a:xfrm>
        </p:spPr>
        <p:txBody>
          <a:bodyPr/>
          <a:lstStyle>
            <a:lvl1pPr>
              <a:defRPr sz="8800"/>
            </a:lvl1pPr>
            <a:lvl2pPr marL="457200" indent="0">
              <a:buNone/>
              <a:defRPr/>
            </a:lvl2pPr>
          </a:lstStyle>
          <a:p>
            <a:pPr lvl="0"/>
            <a:r>
              <a:rPr lang="en-US"/>
              <a:t>Section Divider Title</a:t>
            </a:r>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Tree>
    <p:extLst>
      <p:ext uri="{BB962C8B-B14F-4D97-AF65-F5344CB8AC3E}">
        <p14:creationId xmlns:p14="http://schemas.microsoft.com/office/powerpoint/2010/main" val="1273701431"/>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8"/>
            <a:ext cx="12192000" cy="6858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3FA46D8F-B440-E6A5-259A-83D6CA5AD8A3}"/>
              </a:ext>
            </a:extLst>
          </p:cNvPr>
          <p:cNvSpPr/>
          <p:nvPr userDrawn="1"/>
        </p:nvSpPr>
        <p:spPr>
          <a:xfrm>
            <a:off x="-1007378" y="-8"/>
            <a:ext cx="7528264" cy="6858007"/>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773100" y="762924"/>
            <a:ext cx="10645799" cy="5332141"/>
          </a:xfrm>
        </p:spPr>
        <p:txBody>
          <a:bodyPr anchor="ctr"/>
          <a:lstStyle>
            <a:lvl1pPr algn="ctr">
              <a:defRPr sz="8800"/>
            </a:lvl1pPr>
            <a:lvl2pPr marL="457200" indent="0">
              <a:buNone/>
              <a:defRPr/>
            </a:lvl2pPr>
          </a:lstStyle>
          <a:p>
            <a:pPr lvl="0"/>
            <a:r>
              <a:rPr lang="en-US"/>
              <a:t>Section Divider Title</a:t>
            </a:r>
          </a:p>
        </p:txBody>
      </p:sp>
      <p:pic>
        <p:nvPicPr>
          <p:cNvPr id="8" name="Picture 7">
            <a:extLst>
              <a:ext uri="{FF2B5EF4-FFF2-40B4-BE49-F238E27FC236}">
                <a16:creationId xmlns:a16="http://schemas.microsoft.com/office/drawing/2014/main" id="{4C12642B-675C-7DE1-4488-91874ACAA2B0}"/>
              </a:ext>
            </a:extLst>
          </p:cNvPr>
          <p:cNvPicPr>
            <a:picLocks noChangeAspect="1"/>
          </p:cNvPicPr>
          <p:nvPr userDrawn="1"/>
        </p:nvPicPr>
        <p:blipFill>
          <a:blip r:embed="rId2"/>
          <a:srcRect/>
          <a:stretch/>
        </p:blipFill>
        <p:spPr>
          <a:xfrm>
            <a:off x="148862" y="6081408"/>
            <a:ext cx="3404212" cy="776592"/>
          </a:xfrm>
          <a:prstGeom prst="rect">
            <a:avLst/>
          </a:prstGeom>
        </p:spPr>
      </p:pic>
    </p:spTree>
    <p:extLst>
      <p:ext uri="{BB962C8B-B14F-4D97-AF65-F5344CB8AC3E}">
        <p14:creationId xmlns:p14="http://schemas.microsoft.com/office/powerpoint/2010/main" val="597056608"/>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3">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991DF6A-7476-8374-397C-66D014EF3017}"/>
              </a:ext>
            </a:extLst>
          </p:cNvPr>
          <p:cNvSpPr/>
          <p:nvPr userDrawn="1"/>
        </p:nvSpPr>
        <p:spPr>
          <a:xfrm>
            <a:off x="0" y="-8"/>
            <a:ext cx="12192000" cy="67627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7">
            <a:extLst>
              <a:ext uri="{FF2B5EF4-FFF2-40B4-BE49-F238E27FC236}">
                <a16:creationId xmlns:a16="http://schemas.microsoft.com/office/drawing/2014/main" id="{D00EB1DA-48E2-552D-390E-93B76B09DC80}"/>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
        <p:nvSpPr>
          <p:cNvPr id="3" name="Text Placeholder 2">
            <a:extLst>
              <a:ext uri="{FF2B5EF4-FFF2-40B4-BE49-F238E27FC236}">
                <a16:creationId xmlns:a16="http://schemas.microsoft.com/office/drawing/2014/main" id="{A8811C99-6DCF-1B2B-68E3-31F3A940648D}"/>
              </a:ext>
            </a:extLst>
          </p:cNvPr>
          <p:cNvSpPr>
            <a:spLocks noGrp="1"/>
          </p:cNvSpPr>
          <p:nvPr>
            <p:ph type="body" sz="quarter" idx="10" hasCustomPrompt="1"/>
          </p:nvPr>
        </p:nvSpPr>
        <p:spPr>
          <a:xfrm>
            <a:off x="4838701" y="3153569"/>
            <a:ext cx="6972300" cy="3017457"/>
          </a:xfrm>
        </p:spPr>
        <p:txBody>
          <a:bodyPr anchor="t"/>
          <a:lstStyle>
            <a:lvl1pPr algn="l">
              <a:defRPr sz="7200"/>
            </a:lvl1pPr>
            <a:lvl2pPr marL="457200" indent="0">
              <a:buNone/>
              <a:defRPr/>
            </a:lvl2pPr>
          </a:lstStyle>
          <a:p>
            <a:pPr lvl="0"/>
            <a:r>
              <a:rPr lang="en-US"/>
              <a:t>Section </a:t>
            </a:r>
            <a:br>
              <a:rPr lang="en-US"/>
            </a:br>
            <a:r>
              <a:rPr lang="en-US"/>
              <a:t>Divider Title</a:t>
            </a:r>
          </a:p>
        </p:txBody>
      </p:sp>
      <p:sp>
        <p:nvSpPr>
          <p:cNvPr id="7" name="Freeform: Shape 6">
            <a:extLst>
              <a:ext uri="{FF2B5EF4-FFF2-40B4-BE49-F238E27FC236}">
                <a16:creationId xmlns:a16="http://schemas.microsoft.com/office/drawing/2014/main" id="{AC50BB4F-171F-D597-7B63-B8CF4EBC6166}"/>
              </a:ext>
            </a:extLst>
          </p:cNvPr>
          <p:cNvSpPr/>
          <p:nvPr userDrawn="1"/>
        </p:nvSpPr>
        <p:spPr>
          <a:xfrm>
            <a:off x="-991238" y="0"/>
            <a:ext cx="7547159" cy="6858000"/>
          </a:xfrm>
          <a:custGeom>
            <a:avLst/>
            <a:gdLst>
              <a:gd name="connsiteX0" fmla="*/ 5637321 w 7528264"/>
              <a:gd name="connsiteY0" fmla="*/ 0 h 6889072"/>
              <a:gd name="connsiteX1" fmla="*/ 2024109 w 7528264"/>
              <a:gd name="connsiteY1" fmla="*/ 5024761 h 6889072"/>
              <a:gd name="connsiteX2" fmla="*/ 958789 w 7528264"/>
              <a:gd name="connsiteY2" fmla="*/ 3524435 h 6889072"/>
              <a:gd name="connsiteX3" fmla="*/ 0 w 7528264"/>
              <a:gd name="connsiteY3" fmla="*/ 4829453 h 6889072"/>
              <a:gd name="connsiteX4" fmla="*/ 1447061 w 7528264"/>
              <a:gd name="connsiteY4" fmla="*/ 6889072 h 6889072"/>
              <a:gd name="connsiteX5" fmla="*/ 2645546 w 7528264"/>
              <a:gd name="connsiteY5" fmla="*/ 6880195 h 6889072"/>
              <a:gd name="connsiteX6" fmla="*/ 7528264 w 7528264"/>
              <a:gd name="connsiteY6" fmla="*/ 0 h 6889072"/>
              <a:gd name="connsiteX7" fmla="*/ 5637321 w 7528264"/>
              <a:gd name="connsiteY7" fmla="*/ 0 h 6889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28264" h="6889072">
                <a:moveTo>
                  <a:pt x="5637321" y="0"/>
                </a:moveTo>
                <a:lnTo>
                  <a:pt x="2024109" y="5024761"/>
                </a:lnTo>
                <a:lnTo>
                  <a:pt x="958789" y="3524435"/>
                </a:lnTo>
                <a:lnTo>
                  <a:pt x="0" y="4829453"/>
                </a:lnTo>
                <a:lnTo>
                  <a:pt x="1447061" y="6889072"/>
                </a:lnTo>
                <a:lnTo>
                  <a:pt x="2645546" y="6880195"/>
                </a:lnTo>
                <a:lnTo>
                  <a:pt x="7528264" y="0"/>
                </a:lnTo>
                <a:lnTo>
                  <a:pt x="563732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F663189-B689-FA7E-C80E-C085E30F519D}"/>
              </a:ext>
            </a:extLst>
          </p:cNvPr>
          <p:cNvPicPr>
            <a:picLocks noChangeAspect="1"/>
          </p:cNvPicPr>
          <p:nvPr userDrawn="1"/>
        </p:nvPicPr>
        <p:blipFill>
          <a:blip r:embed="rId2"/>
          <a:srcRect/>
          <a:stretch/>
        </p:blipFill>
        <p:spPr>
          <a:xfrm>
            <a:off x="0" y="6081408"/>
            <a:ext cx="3404212" cy="776592"/>
          </a:xfrm>
          <a:prstGeom prst="rect">
            <a:avLst/>
          </a:prstGeom>
        </p:spPr>
      </p:pic>
    </p:spTree>
    <p:extLst>
      <p:ext uri="{BB962C8B-B14F-4D97-AF65-F5344CB8AC3E}">
        <p14:creationId xmlns:p14="http://schemas.microsoft.com/office/powerpoint/2010/main" val="3368523552"/>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9D0C7-EB8D-AB4F-849C-A73E2AB3DAB7}"/>
              </a:ext>
            </a:extLst>
          </p:cNvPr>
          <p:cNvSpPr>
            <a:spLocks noGrp="1"/>
          </p:cNvSpPr>
          <p:nvPr>
            <p:ph type="title" hasCustomPrompt="1"/>
          </p:nvPr>
        </p:nvSpPr>
        <p:spPr>
          <a:xfrm>
            <a:off x="457200" y="0"/>
            <a:ext cx="11341100" cy="1078992"/>
          </a:xfrm>
          <a:prstGeom prst="rect">
            <a:avLst/>
          </a:prstGeom>
        </p:spPr>
        <p:txBody>
          <a:bodyPr/>
          <a:lstStyle>
            <a:lvl1pPr>
              <a:defRPr/>
            </a:lvl1pPr>
          </a:lstStyle>
          <a:p>
            <a:r>
              <a:rPr lang="en-US" err="1"/>
              <a:t>TexT</a:t>
            </a:r>
            <a:r>
              <a:rPr lang="en-US"/>
              <a:t> Slide</a:t>
            </a:r>
          </a:p>
        </p:txBody>
      </p:sp>
      <p:sp>
        <p:nvSpPr>
          <p:cNvPr id="5" name="Slide Number Placeholder 4">
            <a:extLst>
              <a:ext uri="{FF2B5EF4-FFF2-40B4-BE49-F238E27FC236}">
                <a16:creationId xmlns:a16="http://schemas.microsoft.com/office/drawing/2014/main" id="{84B6CE22-FB8D-D242-AFD3-862C54D6A063}"/>
              </a:ext>
            </a:extLst>
          </p:cNvPr>
          <p:cNvSpPr>
            <a:spLocks noGrp="1"/>
          </p:cNvSpPr>
          <p:nvPr>
            <p:ph type="sldNum" sz="quarter" idx="12"/>
          </p:nvPr>
        </p:nvSpPr>
        <p:spPr>
          <a:xfrm>
            <a:off x="9067800" y="6284325"/>
            <a:ext cx="2743200" cy="365125"/>
          </a:xfrm>
          <a:prstGeom prst="rect">
            <a:avLst/>
          </a:prstGeom>
        </p:spPr>
        <p:txBody>
          <a:bodyPr/>
          <a:lstStyle/>
          <a:p>
            <a:fld id="{157C3A33-8797-B644-A994-F09AF5F50374}" type="slidenum">
              <a:rPr lang="en-US" smtClean="0"/>
              <a:t>‹#›</a:t>
            </a:fld>
            <a:endParaRPr lang="en-US"/>
          </a:p>
        </p:txBody>
      </p:sp>
      <p:sp>
        <p:nvSpPr>
          <p:cNvPr id="10" name="Content Placeholder 2">
            <a:extLst>
              <a:ext uri="{FF2B5EF4-FFF2-40B4-BE49-F238E27FC236}">
                <a16:creationId xmlns:a16="http://schemas.microsoft.com/office/drawing/2014/main" id="{5DB114FE-8B7D-E146-A724-04992485DD92}"/>
              </a:ext>
            </a:extLst>
          </p:cNvPr>
          <p:cNvSpPr>
            <a:spLocks noGrp="1"/>
          </p:cNvSpPr>
          <p:nvPr>
            <p:ph idx="1"/>
          </p:nvPr>
        </p:nvSpPr>
        <p:spPr>
          <a:xfrm>
            <a:off x="457200" y="1371600"/>
            <a:ext cx="11341100" cy="4588688"/>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407585907"/>
      </p:ext>
    </p:extLst>
  </p:cSld>
  <p:clrMapOvr>
    <a:masterClrMapping/>
  </p:clrMapOvr>
  <p:hf hd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6FCDA1-B2C5-6548-B895-AF1321DBA8F4}"/>
              </a:ext>
            </a:extLst>
          </p:cNvPr>
          <p:cNvSpPr/>
          <p:nvPr userDrawn="1"/>
        </p:nvSpPr>
        <p:spPr>
          <a:xfrm>
            <a:off x="0" y="6075776"/>
            <a:ext cx="12192000" cy="782224"/>
          </a:xfrm>
          <a:prstGeom prst="rect">
            <a:avLst/>
          </a:prstGeom>
          <a:solidFill>
            <a:srgbClr val="FFCF3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noFill/>
            </a:endParaRPr>
          </a:p>
        </p:txBody>
      </p:sp>
      <p:sp>
        <p:nvSpPr>
          <p:cNvPr id="25" name="Title Placeholder 1">
            <a:extLst>
              <a:ext uri="{FF2B5EF4-FFF2-40B4-BE49-F238E27FC236}">
                <a16:creationId xmlns:a16="http://schemas.microsoft.com/office/drawing/2014/main" id="{9D2554F3-216C-4D96-9700-4167C9A7EB74}"/>
              </a:ext>
            </a:extLst>
          </p:cNvPr>
          <p:cNvSpPr>
            <a:spLocks noGrp="1"/>
          </p:cNvSpPr>
          <p:nvPr>
            <p:ph type="title"/>
          </p:nvPr>
        </p:nvSpPr>
        <p:spPr bwMode="gray">
          <a:xfrm>
            <a:off x="457200" y="0"/>
            <a:ext cx="11338560" cy="1074058"/>
          </a:xfrm>
          <a:prstGeom prst="rect">
            <a:avLst/>
          </a:prstGeom>
        </p:spPr>
        <p:txBody>
          <a:bodyPr vert="horz" lIns="0" tIns="0" rIns="0" bIns="0" rtlCol="0" anchor="b">
            <a:noAutofit/>
          </a:bodyPr>
          <a:lstStyle/>
          <a:p>
            <a:r>
              <a:rPr lang="en-US"/>
              <a:t>Click to edit Master title style</a:t>
            </a:r>
          </a:p>
        </p:txBody>
      </p:sp>
      <p:sp>
        <p:nvSpPr>
          <p:cNvPr id="26" name="Text Placeholder 2">
            <a:extLst>
              <a:ext uri="{FF2B5EF4-FFF2-40B4-BE49-F238E27FC236}">
                <a16:creationId xmlns:a16="http://schemas.microsoft.com/office/drawing/2014/main" id="{D46BD98C-B571-43D4-81FF-2F456DCE5E22}"/>
              </a:ext>
            </a:extLst>
          </p:cNvPr>
          <p:cNvSpPr>
            <a:spLocks noGrp="1"/>
          </p:cNvSpPr>
          <p:nvPr>
            <p:ph type="body" idx="1"/>
          </p:nvPr>
        </p:nvSpPr>
        <p:spPr bwMode="gray">
          <a:xfrm>
            <a:off x="457200" y="1371600"/>
            <a:ext cx="11338560" cy="4518816"/>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7" name="Straight Connector 26">
            <a:extLst>
              <a:ext uri="{FF2B5EF4-FFF2-40B4-BE49-F238E27FC236}">
                <a16:creationId xmlns:a16="http://schemas.microsoft.com/office/drawing/2014/main" id="{2880C12F-0958-4626-AFCF-E12503C13471}"/>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687ED32-77BF-4841-8205-C14A8F512EEF}"/>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8CB2B45-2C05-4CEF-931C-2D0342C698C3}"/>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885B5E-952E-43E0-BDDE-E27C1CE5B950}"/>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CB42A18-D288-4E38-919E-67D261C05322}"/>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7EDCAB2-1643-4DA5-A90B-8DA02D043078}"/>
              </a:ext>
            </a:extLst>
          </p:cNvPr>
          <p:cNvCxnSpPr>
            <a:cxnSpLocks/>
          </p:cNvCxnSpPr>
          <p:nvPr userDrawn="1"/>
        </p:nvCxnSpPr>
        <p:spPr bwMode="gray">
          <a:xfrm>
            <a:off x="419100" y="1100666"/>
            <a:ext cx="11353800" cy="0"/>
          </a:xfrm>
          <a:prstGeom prst="line">
            <a:avLst/>
          </a:prstGeom>
          <a:ln w="12700">
            <a:solidFill>
              <a:srgbClr val="FFD030"/>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6FF2C9F-58DC-F4A5-1EAA-9BE9D631D261}"/>
              </a:ext>
            </a:extLst>
          </p:cNvPr>
          <p:cNvPicPr>
            <a:picLocks noChangeAspect="1"/>
          </p:cNvPicPr>
          <p:nvPr userDrawn="1"/>
        </p:nvPicPr>
        <p:blipFill>
          <a:blip r:embed="rId38"/>
          <a:srcRect/>
          <a:stretch/>
        </p:blipFill>
        <p:spPr>
          <a:xfrm>
            <a:off x="119551" y="6081408"/>
            <a:ext cx="3404212" cy="776592"/>
          </a:xfrm>
          <a:prstGeom prst="rect">
            <a:avLst/>
          </a:prstGeom>
        </p:spPr>
      </p:pic>
      <p:sp>
        <p:nvSpPr>
          <p:cNvPr id="8" name="Slide Number Placeholder 7">
            <a:extLst>
              <a:ext uri="{FF2B5EF4-FFF2-40B4-BE49-F238E27FC236}">
                <a16:creationId xmlns:a16="http://schemas.microsoft.com/office/drawing/2014/main" id="{1B91CC4A-0A62-8CE4-DF57-654BF98653F3}"/>
              </a:ext>
            </a:extLst>
          </p:cNvPr>
          <p:cNvSpPr>
            <a:spLocks noGrp="1"/>
          </p:cNvSpPr>
          <p:nvPr>
            <p:ph type="sldNum" sz="quarter" idx="4"/>
          </p:nvPr>
        </p:nvSpPr>
        <p:spPr>
          <a:xfrm>
            <a:off x="9067800" y="6284325"/>
            <a:ext cx="2743200" cy="365125"/>
          </a:xfrm>
          <a:prstGeom prst="rect">
            <a:avLst/>
          </a:prstGeom>
        </p:spPr>
        <p:txBody>
          <a:bodyPr vert="horz" lIns="91440" tIns="45720" rIns="91440" bIns="45720" rtlCol="0" anchor="ctr"/>
          <a:lstStyle>
            <a:lvl1pPr algn="r">
              <a:defRPr sz="1200">
                <a:solidFill>
                  <a:schemeClr val="bg1"/>
                </a:solidFill>
              </a:defRPr>
            </a:lvl1pPr>
          </a:lstStyle>
          <a:p>
            <a:fld id="{CF4EED3D-B130-481A-8ECD-A0040EAC36C9}" type="slidenum">
              <a:rPr lang="en-US" smtClean="0"/>
              <a:pPr/>
              <a:t>‹#›</a:t>
            </a:fld>
            <a:endParaRPr lang="en-US"/>
          </a:p>
        </p:txBody>
      </p:sp>
    </p:spTree>
    <p:custDataLst>
      <p:tags r:id="rId37"/>
    </p:custDataLst>
    <p:extLst>
      <p:ext uri="{BB962C8B-B14F-4D97-AF65-F5344CB8AC3E}">
        <p14:creationId xmlns:p14="http://schemas.microsoft.com/office/powerpoint/2010/main" val="2889432809"/>
      </p:ext>
    </p:extLst>
  </p:cSld>
  <p:clrMap bg1="dk1" tx1="lt1" bg2="dk2" tx2="lt2" accent1="accent1" accent2="accent2" accent3="accent3" accent4="accent4" accent5="accent5" accent6="accent6" hlink="hlink" folHlink="folHlink"/>
  <p:sldLayoutIdLst>
    <p:sldLayoutId id="2147483649" r:id="rId1"/>
    <p:sldLayoutId id="2147483685" r:id="rId2"/>
    <p:sldLayoutId id="2147483681" r:id="rId3"/>
    <p:sldLayoutId id="2147483688" r:id="rId4"/>
    <p:sldLayoutId id="2147483689" r:id="rId5"/>
    <p:sldLayoutId id="2147483676" r:id="rId6"/>
    <p:sldLayoutId id="2147483686" r:id="rId7"/>
    <p:sldLayoutId id="2147483687" r:id="rId8"/>
    <p:sldLayoutId id="2147483654" r:id="rId9"/>
    <p:sldLayoutId id="2147483690" r:id="rId10"/>
    <p:sldLayoutId id="2147483673" r:id="rId11"/>
    <p:sldLayoutId id="2147483672" r:id="rId12"/>
    <p:sldLayoutId id="2147483668" r:id="rId13"/>
    <p:sldLayoutId id="2147483671" r:id="rId14"/>
    <p:sldLayoutId id="2147483682" r:id="rId15"/>
    <p:sldLayoutId id="2147483678" r:id="rId16"/>
    <p:sldLayoutId id="2147483674" r:id="rId17"/>
    <p:sldLayoutId id="2147483677" r:id="rId18"/>
    <p:sldLayoutId id="2147483652" r:id="rId19"/>
    <p:sldLayoutId id="2147483653" r:id="rId20"/>
    <p:sldLayoutId id="2147483691" r:id="rId21"/>
    <p:sldLayoutId id="2147483693" r:id="rId22"/>
    <p:sldLayoutId id="2147483696" r:id="rId23"/>
    <p:sldLayoutId id="2147483694" r:id="rId24"/>
    <p:sldLayoutId id="2147483692" r:id="rId25"/>
    <p:sldLayoutId id="2147483697" r:id="rId26"/>
    <p:sldLayoutId id="2147483695" r:id="rId27"/>
    <p:sldLayoutId id="2147483679" r:id="rId28"/>
    <p:sldLayoutId id="2147483680" r:id="rId29"/>
    <p:sldLayoutId id="2147483684" r:id="rId30"/>
    <p:sldLayoutId id="2147483683" r:id="rId31"/>
    <p:sldLayoutId id="2147483699" r:id="rId32"/>
    <p:sldLayoutId id="2147483700" r:id="rId33"/>
    <p:sldLayoutId id="2147483702" r:id="rId34"/>
    <p:sldLayoutId id="2147483703" r:id="rId35"/>
  </p:sldLayoutIdLst>
  <p:hf hdr="0" dt="0"/>
  <p:txStyles>
    <p:titleStyle>
      <a:lvl1pPr algn="l" defTabSz="914400" rtl="0" eaLnBrk="1" latinLnBrk="0" hangingPunct="1">
        <a:lnSpc>
          <a:spcPct val="90000"/>
        </a:lnSpc>
        <a:spcBef>
          <a:spcPct val="0"/>
        </a:spcBef>
        <a:buNone/>
        <a:defRPr lang="en-US" sz="3200" b="0" i="0" kern="1200" cap="all" baseline="0" dirty="0">
          <a:solidFill>
            <a:schemeClr val="bg1"/>
          </a:solidFill>
          <a:effectLst/>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spcAft>
          <a:spcPts val="600"/>
        </a:spcAft>
        <a:buFont typeface="Arial" panose="020B0604020202020204" pitchFamily="34" charset="0"/>
        <a:buNone/>
        <a:defRPr sz="2200" b="0"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spcAft>
          <a:spcPts val="600"/>
        </a:spcAft>
        <a:buClr>
          <a:srgbClr val="FFD030"/>
        </a:buClr>
        <a:buFont typeface="Wingdings" panose="05000000000000000000" pitchFamily="2" charset="2"/>
        <a:buChar char="§"/>
        <a:defRPr sz="2200" b="0" i="0" kern="1200">
          <a:solidFill>
            <a:schemeClr val="bg1"/>
          </a:solidFill>
          <a:latin typeface="Arial" panose="020B0604020202020204" pitchFamily="34" charset="0"/>
          <a:ea typeface="+mn-ea"/>
          <a:cs typeface="Arial" panose="020B0604020202020204" pitchFamily="34" charset="0"/>
        </a:defRPr>
      </a:lvl2pPr>
      <a:lvl3pPr marL="1139825" indent="-225425" algn="l" defTabSz="914400" rtl="0" eaLnBrk="1" latinLnBrk="0" hangingPunct="1">
        <a:lnSpc>
          <a:spcPct val="90000"/>
        </a:lnSpc>
        <a:spcBef>
          <a:spcPts val="500"/>
        </a:spcBef>
        <a:spcAft>
          <a:spcPts val="600"/>
        </a:spcAft>
        <a:buFont typeface="Wingdings" panose="05000000000000000000" pitchFamily="2" charset="2"/>
        <a:buChar char="§"/>
        <a:defRPr sz="2000" b="0" i="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b="0" i="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b="0" i="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6FCDA1-B2C5-6548-B895-AF1321DBA8F4}"/>
              </a:ext>
            </a:extLst>
          </p:cNvPr>
          <p:cNvSpPr/>
          <p:nvPr userDrawn="1"/>
        </p:nvSpPr>
        <p:spPr>
          <a:xfrm>
            <a:off x="0" y="6075776"/>
            <a:ext cx="12192000" cy="782224"/>
          </a:xfrm>
          <a:prstGeom prst="rect">
            <a:avLst/>
          </a:prstGeom>
          <a:solidFill>
            <a:srgbClr val="FFD03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F55619E3-080A-F146-BF31-6788A6F3A0CE}"/>
              </a:ext>
            </a:extLst>
          </p:cNvPr>
          <p:cNvSpPr>
            <a:spLocks noGrp="1"/>
          </p:cNvSpPr>
          <p:nvPr>
            <p:ph type="sldNum" sz="quarter" idx="4"/>
          </p:nvPr>
        </p:nvSpPr>
        <p:spPr>
          <a:xfrm>
            <a:off x="91313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Helvetica" pitchFamily="2" charset="0"/>
              </a:defRPr>
            </a:lvl1pPr>
          </a:lstStyle>
          <a:p>
            <a:fld id="{157C3A33-8797-B644-A994-F09AF5F50374}" type="slidenum">
              <a:rPr lang="en-US" smtClean="0"/>
              <a:pPr/>
              <a:t>‹#›</a:t>
            </a:fld>
            <a:endParaRPr lang="en-US"/>
          </a:p>
        </p:txBody>
      </p:sp>
      <p:sp>
        <p:nvSpPr>
          <p:cNvPr id="25" name="Title Placeholder 1">
            <a:extLst>
              <a:ext uri="{FF2B5EF4-FFF2-40B4-BE49-F238E27FC236}">
                <a16:creationId xmlns:a16="http://schemas.microsoft.com/office/drawing/2014/main" id="{9D2554F3-216C-4D96-9700-4167C9A7EB74}"/>
              </a:ext>
            </a:extLst>
          </p:cNvPr>
          <p:cNvSpPr>
            <a:spLocks noGrp="1"/>
          </p:cNvSpPr>
          <p:nvPr>
            <p:ph type="title"/>
          </p:nvPr>
        </p:nvSpPr>
        <p:spPr bwMode="gray">
          <a:xfrm>
            <a:off x="495300" y="0"/>
            <a:ext cx="11315700" cy="1074058"/>
          </a:xfrm>
          <a:prstGeom prst="rect">
            <a:avLst/>
          </a:prstGeom>
        </p:spPr>
        <p:txBody>
          <a:bodyPr vert="horz" lIns="0" tIns="0" rIns="0" bIns="0" rtlCol="0" anchor="b">
            <a:noAutofit/>
          </a:bodyPr>
          <a:lstStyle/>
          <a:p>
            <a:r>
              <a:rPr lang="en-US"/>
              <a:t>Click to edit Master title style</a:t>
            </a:r>
          </a:p>
        </p:txBody>
      </p:sp>
      <p:sp>
        <p:nvSpPr>
          <p:cNvPr id="26" name="Text Placeholder 2">
            <a:extLst>
              <a:ext uri="{FF2B5EF4-FFF2-40B4-BE49-F238E27FC236}">
                <a16:creationId xmlns:a16="http://schemas.microsoft.com/office/drawing/2014/main" id="{D46BD98C-B571-43D4-81FF-2F456DCE5E22}"/>
              </a:ext>
            </a:extLst>
          </p:cNvPr>
          <p:cNvSpPr>
            <a:spLocks noGrp="1"/>
          </p:cNvSpPr>
          <p:nvPr>
            <p:ph type="body" idx="1"/>
          </p:nvPr>
        </p:nvSpPr>
        <p:spPr bwMode="gray">
          <a:xfrm>
            <a:off x="495300" y="1381241"/>
            <a:ext cx="11315700" cy="4518816"/>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cxnSp>
        <p:nvCxnSpPr>
          <p:cNvPr id="27" name="Straight Connector 26">
            <a:extLst>
              <a:ext uri="{FF2B5EF4-FFF2-40B4-BE49-F238E27FC236}">
                <a16:creationId xmlns:a16="http://schemas.microsoft.com/office/drawing/2014/main" id="{2880C12F-0958-4626-AFCF-E12503C13471}"/>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687ED32-77BF-4841-8205-C14A8F512EEF}"/>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8CB2B45-2C05-4CEF-931C-2D0342C698C3}"/>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885B5E-952E-43E0-BDDE-E27C1CE5B950}"/>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CB42A18-D288-4E38-919E-67D261C05322}"/>
              </a:ext>
            </a:extLst>
          </p:cNvPr>
          <p:cNvCxnSpPr>
            <a:cxnSpLocks/>
          </p:cNvCxnSpPr>
          <p:nvPr userDrawn="1"/>
        </p:nvCxnSpPr>
        <p:spPr bwMode="gray">
          <a:xfrm>
            <a:off x="457200" y="1100666"/>
            <a:ext cx="11353800" cy="0"/>
          </a:xfrm>
          <a:prstGeom prst="line">
            <a:avLst/>
          </a:prstGeom>
          <a:ln w="12700">
            <a:solidFill>
              <a:srgbClr val="BF9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7EDCAB2-1643-4DA5-A90B-8DA02D043078}"/>
              </a:ext>
            </a:extLst>
          </p:cNvPr>
          <p:cNvCxnSpPr>
            <a:cxnSpLocks/>
          </p:cNvCxnSpPr>
          <p:nvPr userDrawn="1"/>
        </p:nvCxnSpPr>
        <p:spPr bwMode="gray">
          <a:xfrm>
            <a:off x="457200" y="1100666"/>
            <a:ext cx="11353800" cy="0"/>
          </a:xfrm>
          <a:prstGeom prst="line">
            <a:avLst/>
          </a:prstGeom>
          <a:ln w="12700">
            <a:solidFill>
              <a:srgbClr val="FFD030"/>
            </a:solidFill>
          </a:ln>
        </p:spPr>
        <p:style>
          <a:lnRef idx="1">
            <a:schemeClr val="accent1"/>
          </a:lnRef>
          <a:fillRef idx="0">
            <a:schemeClr val="accent1"/>
          </a:fillRef>
          <a:effectRef idx="0">
            <a:schemeClr val="accent1"/>
          </a:effectRef>
          <a:fontRef idx="minor">
            <a:schemeClr val="tx1"/>
          </a:fontRef>
        </p:style>
      </p:cxnSp>
      <p:cxnSp>
        <p:nvCxnSpPr>
          <p:cNvPr id="17" name="Google Shape;64;p14">
            <a:extLst>
              <a:ext uri="{FF2B5EF4-FFF2-40B4-BE49-F238E27FC236}">
                <a16:creationId xmlns:a16="http://schemas.microsoft.com/office/drawing/2014/main" id="{0ED40745-A4AF-4A60-A02D-09473285F2D8}"/>
              </a:ext>
            </a:extLst>
          </p:cNvPr>
          <p:cNvCxnSpPr/>
          <p:nvPr/>
        </p:nvCxnSpPr>
        <p:spPr>
          <a:xfrm>
            <a:off x="-295224" y="-773139"/>
            <a:ext cx="11415200" cy="46289"/>
          </a:xfrm>
          <a:prstGeom prst="straightConnector1">
            <a:avLst/>
          </a:prstGeom>
          <a:noFill/>
          <a:ln w="19050" cap="flat" cmpd="sng">
            <a:solidFill>
              <a:srgbClr val="FFCF31"/>
            </a:solidFill>
            <a:prstDash val="solid"/>
            <a:round/>
            <a:headEnd type="none" w="med" len="med"/>
            <a:tailEnd type="none" w="med" len="med"/>
          </a:ln>
        </p:spPr>
      </p:cxnSp>
      <p:pic>
        <p:nvPicPr>
          <p:cNvPr id="19" name="Google Shape;54;p13">
            <a:extLst>
              <a:ext uri="{FF2B5EF4-FFF2-40B4-BE49-F238E27FC236}">
                <a16:creationId xmlns:a16="http://schemas.microsoft.com/office/drawing/2014/main" id="{85273BF8-ED9E-4A1C-8E17-F4807FD50CD3}"/>
              </a:ext>
            </a:extLst>
          </p:cNvPr>
          <p:cNvPicPr preferRelativeResize="0"/>
          <p:nvPr userDrawn="1"/>
        </p:nvPicPr>
        <p:blipFill rotWithShape="1">
          <a:blip r:embed="rId4" cstate="print">
            <a:alphaModFix/>
            <a:extLst>
              <a:ext uri="{28A0092B-C50C-407E-A947-70E740481C1C}">
                <a14:useLocalDpi xmlns:a14="http://schemas.microsoft.com/office/drawing/2010/main"/>
              </a:ext>
            </a:extLst>
          </a:blip>
          <a:srcRect/>
          <a:stretch/>
        </p:blipFill>
        <p:spPr>
          <a:xfrm>
            <a:off x="457200" y="6259172"/>
            <a:ext cx="2840966" cy="415432"/>
          </a:xfrm>
          <a:prstGeom prst="rect">
            <a:avLst/>
          </a:prstGeom>
          <a:noFill/>
          <a:ln>
            <a:noFill/>
          </a:ln>
        </p:spPr>
      </p:pic>
    </p:spTree>
    <p:extLst>
      <p:ext uri="{BB962C8B-B14F-4D97-AF65-F5344CB8AC3E}">
        <p14:creationId xmlns:p14="http://schemas.microsoft.com/office/powerpoint/2010/main" val="273885719"/>
      </p:ext>
    </p:extLst>
  </p:cSld>
  <p:clrMap bg1="dk1" tx1="lt1" bg2="dk2" tx2="lt2" accent1="accent1" accent2="accent2" accent3="accent3" accent4="accent4" accent5="accent5" accent6="accent6" hlink="hlink" folHlink="folHlink"/>
  <p:sldLayoutIdLst>
    <p:sldLayoutId id="2147483664" r:id="rId1"/>
    <p:sldLayoutId id="2147483667" r:id="rId2"/>
  </p:sldLayoutIdLst>
  <p:hf hdr="0" ftr="0" dt="0"/>
  <p:txStyles>
    <p:titleStyle>
      <a:lvl1pPr algn="l" defTabSz="914400" rtl="0" eaLnBrk="1" latinLnBrk="0" hangingPunct="1">
        <a:lnSpc>
          <a:spcPct val="90000"/>
        </a:lnSpc>
        <a:spcBef>
          <a:spcPct val="0"/>
        </a:spcBef>
        <a:buNone/>
        <a:defRPr lang="en-US" sz="2200" b="0" i="0" kern="1200" cap="all" baseline="0" dirty="0">
          <a:solidFill>
            <a:schemeClr val="bg1">
              <a:lumMod val="75000"/>
              <a:lumOff val="25000"/>
            </a:schemeClr>
          </a:solidFill>
          <a:effectLst/>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200" b="0" i="0" kern="1200">
          <a:solidFill>
            <a:schemeClr val="bg1">
              <a:lumMod val="50000"/>
              <a:lumOff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FFD030"/>
        </a:buClr>
        <a:buFont typeface="Arial" panose="020B0604020202020204" pitchFamily="34" charset="0"/>
        <a:buChar char="•"/>
        <a:defRPr sz="2200" b="0" i="0" kern="1200">
          <a:solidFill>
            <a:schemeClr val="bg1">
              <a:lumMod val="50000"/>
              <a:lumOff val="50000"/>
            </a:schemeClr>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bg1">
              <a:lumMod val="50000"/>
              <a:lumOff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ourier New" panose="02070309020205020404" pitchFamily="49" charset="0"/>
        <a:buChar char="o"/>
        <a:defRPr sz="1800" b="0" i="0" kern="1200">
          <a:solidFill>
            <a:schemeClr val="bg1">
              <a:lumMod val="50000"/>
              <a:lumOff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lumMod val="50000"/>
              <a:lumOff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mailto:healthpromotion@metroplus.org" TargetMode="External"/><Relationship Id="rId2" Type="http://schemas.openxmlformats.org/officeDocument/2006/relationships/slideLayout" Target="../slideLayouts/slideLayout9.xml"/><Relationship Id="rId1" Type="http://schemas.openxmlformats.org/officeDocument/2006/relationships/tags" Target="../tags/tag57.xml"/><Relationship Id="rId6" Type="http://schemas.openxmlformats.org/officeDocument/2006/relationships/hyperlink" Target="https://metroplus.org/providers/provider-tools/" TargetMode="External"/><Relationship Id="rId5" Type="http://schemas.openxmlformats.org/officeDocument/2006/relationships/hyperlink" Target="https://metroplus.org/providers/provider-newsletters/" TargetMode="External"/><Relationship Id="rId4" Type="http://schemas.openxmlformats.org/officeDocument/2006/relationships/hyperlink" Target="https://metroplus.org/provider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8.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4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5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FFCBA1-E8EB-AF50-53A7-21CF138FAD4C}"/>
              </a:ext>
            </a:extLst>
          </p:cNvPr>
          <p:cNvSpPr>
            <a:spLocks noGrp="1"/>
          </p:cNvSpPr>
          <p:nvPr>
            <p:ph type="body" sz="quarter" idx="10"/>
          </p:nvPr>
        </p:nvSpPr>
        <p:spPr>
          <a:xfrm>
            <a:off x="462705" y="1195881"/>
            <a:ext cx="11314324" cy="2427430"/>
          </a:xfrm>
        </p:spPr>
        <p:txBody>
          <a:bodyPr/>
          <a:lstStyle/>
          <a:p>
            <a:r>
              <a:rPr lang="en" dirty="0"/>
              <a:t>Medicare Model of Care</a:t>
            </a:r>
            <a:endParaRPr lang="en-US" dirty="0"/>
          </a:p>
        </p:txBody>
      </p:sp>
      <p:sp>
        <p:nvSpPr>
          <p:cNvPr id="3" name="Text Placeholder 2">
            <a:extLst>
              <a:ext uri="{FF2B5EF4-FFF2-40B4-BE49-F238E27FC236}">
                <a16:creationId xmlns:a16="http://schemas.microsoft.com/office/drawing/2014/main" id="{B4FE3AFD-A041-A325-7D24-26079CEF5F55}"/>
              </a:ext>
            </a:extLst>
          </p:cNvPr>
          <p:cNvSpPr>
            <a:spLocks noGrp="1"/>
          </p:cNvSpPr>
          <p:nvPr>
            <p:ph type="body" sz="quarter" idx="11"/>
          </p:nvPr>
        </p:nvSpPr>
        <p:spPr/>
        <p:txBody>
          <a:bodyPr/>
          <a:lstStyle/>
          <a:p>
            <a:r>
              <a:rPr lang="en-US" sz="3200" b="1" dirty="0"/>
              <a:t>Provider Webinar</a:t>
            </a:r>
          </a:p>
        </p:txBody>
      </p:sp>
      <p:sp>
        <p:nvSpPr>
          <p:cNvPr id="4" name="Text Placeholder 3">
            <a:extLst>
              <a:ext uri="{FF2B5EF4-FFF2-40B4-BE49-F238E27FC236}">
                <a16:creationId xmlns:a16="http://schemas.microsoft.com/office/drawing/2014/main" id="{7F1ABDEE-EB07-5B6D-BA5C-1EBDCF131475}"/>
              </a:ext>
            </a:extLst>
          </p:cNvPr>
          <p:cNvSpPr>
            <a:spLocks noGrp="1"/>
          </p:cNvSpPr>
          <p:nvPr>
            <p:ph type="body" sz="quarter" idx="12"/>
          </p:nvPr>
        </p:nvSpPr>
        <p:spPr/>
        <p:txBody>
          <a:bodyPr/>
          <a:lstStyle/>
          <a:p>
            <a:r>
              <a:rPr lang="en-US" dirty="0">
                <a:latin typeface="Arial"/>
                <a:cs typeface="Arial"/>
              </a:rPr>
              <a:t>May 19, 2023</a:t>
            </a:r>
            <a:endParaRPr lang="en-US" dirty="0"/>
          </a:p>
          <a:p>
            <a:endParaRPr lang="en-US" dirty="0"/>
          </a:p>
        </p:txBody>
      </p:sp>
      <p:sp>
        <p:nvSpPr>
          <p:cNvPr id="5" name="TextBox 4">
            <a:extLst>
              <a:ext uri="{FF2B5EF4-FFF2-40B4-BE49-F238E27FC236}">
                <a16:creationId xmlns:a16="http://schemas.microsoft.com/office/drawing/2014/main" id="{5119971B-4B68-8DBB-511B-29E943E96555}"/>
              </a:ext>
            </a:extLst>
          </p:cNvPr>
          <p:cNvSpPr txBox="1"/>
          <p:nvPr/>
        </p:nvSpPr>
        <p:spPr>
          <a:xfrm>
            <a:off x="462705" y="6359703"/>
            <a:ext cx="806631" cy="230832"/>
          </a:xfrm>
          <a:prstGeom prst="rect">
            <a:avLst/>
          </a:prstGeom>
          <a:noFill/>
        </p:spPr>
        <p:txBody>
          <a:bodyPr wrap="none" rtlCol="0">
            <a:spAutoFit/>
          </a:bodyPr>
          <a:lstStyle/>
          <a:p>
            <a:r>
              <a:rPr lang="en-US" sz="900" dirty="0"/>
              <a:t>PRV 23.034</a:t>
            </a:r>
          </a:p>
        </p:txBody>
      </p:sp>
    </p:spTree>
    <p:custDataLst>
      <p:tags r:id="rId1"/>
    </p:custDataLst>
    <p:extLst>
      <p:ext uri="{BB962C8B-B14F-4D97-AF65-F5344CB8AC3E}">
        <p14:creationId xmlns:p14="http://schemas.microsoft.com/office/powerpoint/2010/main" val="1786034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dirty="0"/>
              <a:t>Questions on the </a:t>
            </a:r>
            <a:r>
              <a:rPr lang="en-US" dirty="0" err="1"/>
              <a:t>hra</a:t>
            </a:r>
            <a:endParaRPr lang="en-US" dirty="0"/>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397000"/>
            <a:ext cx="11341100" cy="4443730"/>
          </a:xfrm>
        </p:spPr>
        <p:txBody>
          <a:bodyPr vert="horz" lIns="0" tIns="0" rIns="0" bIns="0" rtlCol="0" anchor="t">
            <a:noAutofit/>
          </a:bodyPr>
          <a:lstStyle/>
          <a:p>
            <a:pPr algn="l"/>
            <a:r>
              <a:rPr lang="en-US" sz="1000" b="1" i="0" u="none" strike="noStrike" baseline="0" dirty="0">
                <a:latin typeface="HelveticaNeue-Bold"/>
              </a:rPr>
              <a:t>Do you currently receive public assistance (Food Stamps, Meals on Wheels, HEAP, EPIC, public or</a:t>
            </a:r>
          </a:p>
          <a:p>
            <a:pPr algn="l"/>
            <a:r>
              <a:rPr lang="en-US" sz="1000" b="1" i="0" u="none" strike="noStrike" baseline="0" dirty="0">
                <a:latin typeface="HelveticaNeue-Bold"/>
              </a:rPr>
              <a:t>cash assistance, etc.)? </a:t>
            </a:r>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I do not know</a:t>
            </a:r>
          </a:p>
          <a:p>
            <a:pPr algn="l"/>
            <a:r>
              <a:rPr lang="en-US" sz="1000" b="0" i="0" u="none" strike="noStrike" baseline="0" dirty="0">
                <a:latin typeface="HelveticaNeue"/>
              </a:rPr>
              <a:t>I</a:t>
            </a:r>
            <a:r>
              <a:rPr lang="en-US" sz="1000" b="1" i="0" u="none" strike="noStrike" baseline="0" dirty="0">
                <a:latin typeface="HelveticaNeue-Bold"/>
              </a:rPr>
              <a:t>n the past year, did you worry that your food could run out before you got money to buy more?</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Prefer not to answer</a:t>
            </a:r>
          </a:p>
          <a:p>
            <a:pPr algn="l"/>
            <a:r>
              <a:rPr lang="en-US" sz="1000" b="1" i="0" u="none" strike="noStrike" baseline="0" dirty="0">
                <a:latin typeface="HelveticaNeue-Bold"/>
              </a:rPr>
              <a:t>In the past year, has the electric, gas, oil, or water company threatened to shut off services to your home?</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I do not know</a:t>
            </a:r>
          </a:p>
          <a:p>
            <a:pPr algn="l"/>
            <a:r>
              <a:rPr lang="en-US" sz="1000" b="1" i="0" u="none" strike="noStrike" baseline="0" dirty="0">
                <a:latin typeface="HelveticaNeue-Bold"/>
              </a:rPr>
              <a:t>Do you smoke cigarettes, vape (e-cigarettes), or use tobacco? </a:t>
            </a:r>
            <a:r>
              <a:rPr lang="en-US" sz="1000" b="0" i="0" u="none" strike="noStrike" baseline="0" dirty="0">
                <a:latin typeface="Wingdings" panose="05000000000000000000" pitchFamily="2" charset="2"/>
              </a:rPr>
              <a:t> </a:t>
            </a:r>
            <a:r>
              <a:rPr lang="en-US" sz="1000" b="0" i="0" u="none" strike="noStrike" baseline="0" dirty="0">
                <a:latin typeface="HelveticaNeue"/>
              </a:rPr>
              <a:t>Current </a:t>
            </a:r>
            <a:r>
              <a:rPr lang="en-US" sz="1000" b="0" i="0" u="none" strike="noStrike" baseline="0" dirty="0">
                <a:latin typeface="Wingdings" panose="05000000000000000000" pitchFamily="2" charset="2"/>
              </a:rPr>
              <a:t> </a:t>
            </a:r>
            <a:r>
              <a:rPr lang="en-US" sz="1000" b="0" i="0" u="none" strike="noStrike" baseline="0" dirty="0">
                <a:latin typeface="HelveticaNeue"/>
              </a:rPr>
              <a:t>Former </a:t>
            </a:r>
            <a:r>
              <a:rPr lang="en-US" sz="1000" b="0" i="0" u="none" strike="noStrike" baseline="0" dirty="0">
                <a:latin typeface="Wingdings" panose="05000000000000000000" pitchFamily="2" charset="2"/>
              </a:rPr>
              <a:t> </a:t>
            </a:r>
            <a:r>
              <a:rPr lang="en-US" sz="1000" b="0" i="0" u="none" strike="noStrike" baseline="0" dirty="0">
                <a:latin typeface="HelveticaNeue"/>
              </a:rPr>
              <a:t>Never</a:t>
            </a:r>
          </a:p>
          <a:p>
            <a:pPr algn="l"/>
            <a:r>
              <a:rPr lang="en-US" sz="1000" b="1" i="0" u="none" strike="noStrike" baseline="0" dirty="0">
                <a:latin typeface="HelveticaNeue-Bold"/>
              </a:rPr>
              <a:t>Did you get the Influenza Vaccine (Flu Shot) this year? </a:t>
            </a:r>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I do not know</a:t>
            </a:r>
          </a:p>
          <a:p>
            <a:pPr algn="l"/>
            <a:r>
              <a:rPr lang="en-US" sz="1000" b="1" i="0" u="none" strike="noStrike" baseline="0" dirty="0">
                <a:latin typeface="HelveticaNeue-Bold"/>
              </a:rPr>
              <a:t>Please list your medications </a:t>
            </a:r>
            <a:r>
              <a:rPr lang="en-US" sz="1000" b="0" i="0" u="none" strike="noStrike" baseline="0" dirty="0">
                <a:latin typeface="HelveticaNeue"/>
              </a:rPr>
              <a:t>(list additional medications of an extra sheet, if applicable):</a:t>
            </a:r>
          </a:p>
          <a:p>
            <a:pPr algn="l"/>
            <a:r>
              <a:rPr lang="en-US" sz="1000" b="1" i="0" u="none" strike="noStrike" baseline="0" dirty="0">
                <a:latin typeface="HelveticaNeue-Bold"/>
              </a:rPr>
              <a:t>Do you have repeated or ongoing pain?</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1" i="0" u="none" strike="noStrike" baseline="0" dirty="0">
                <a:latin typeface="HelveticaNeue-Bold"/>
              </a:rPr>
              <a:t>If yes, </a:t>
            </a:r>
            <a:r>
              <a:rPr lang="en-US" sz="1000" b="0" i="0" u="none" strike="noStrike" baseline="0" dirty="0">
                <a:latin typeface="HelveticaNeue"/>
              </a:rPr>
              <a:t>start date: ____ _</a:t>
            </a:r>
          </a:p>
          <a:p>
            <a:pPr algn="l"/>
            <a:r>
              <a:rPr lang="en-US" sz="1000" b="1" i="0" u="none" strike="noStrike" baseline="0" dirty="0">
                <a:latin typeface="HelveticaNeue-Bold"/>
              </a:rPr>
              <a:t>If yes, </a:t>
            </a:r>
            <a:r>
              <a:rPr lang="en-US" sz="1000" b="0" i="0" u="none" strike="noStrike" baseline="0" dirty="0">
                <a:latin typeface="HelveticaNeue"/>
              </a:rPr>
              <a:t>where is the pain? __________________________</a:t>
            </a:r>
          </a:p>
        </p:txBody>
      </p:sp>
      <p:sp>
        <p:nvSpPr>
          <p:cNvPr id="4" name="Slide Number Placeholder 3">
            <a:extLst>
              <a:ext uri="{FF2B5EF4-FFF2-40B4-BE49-F238E27FC236}">
                <a16:creationId xmlns:a16="http://schemas.microsoft.com/office/drawing/2014/main" id="{26BF1254-ED77-11AA-184C-9B5EC16406F0}"/>
              </a:ext>
            </a:extLst>
          </p:cNvPr>
          <p:cNvSpPr>
            <a:spLocks noGrp="1"/>
          </p:cNvSpPr>
          <p:nvPr>
            <p:ph type="sldNum" sz="quarter" idx="12"/>
          </p:nvPr>
        </p:nvSpPr>
        <p:spPr/>
        <p:txBody>
          <a:bodyPr/>
          <a:lstStyle/>
          <a:p>
            <a:fld id="{157C3A33-8797-B644-A994-F09AF5F50374}" type="slidenum">
              <a:rPr lang="en-US" smtClean="0"/>
              <a:t>10</a:t>
            </a:fld>
            <a:endParaRPr lang="en-US"/>
          </a:p>
        </p:txBody>
      </p:sp>
    </p:spTree>
    <p:custDataLst>
      <p:tags r:id="rId1"/>
    </p:custDataLst>
    <p:extLst>
      <p:ext uri="{BB962C8B-B14F-4D97-AF65-F5344CB8AC3E}">
        <p14:creationId xmlns:p14="http://schemas.microsoft.com/office/powerpoint/2010/main" val="184965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a:xfrm>
            <a:off x="457200" y="-15902"/>
            <a:ext cx="11341100" cy="1078992"/>
          </a:xfrm>
        </p:spPr>
        <p:txBody>
          <a:bodyPr/>
          <a:lstStyle/>
          <a:p>
            <a:r>
              <a:rPr lang="en-US" dirty="0"/>
              <a:t>Transitions of care (TOC)</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371600"/>
            <a:ext cx="11341100" cy="4469130"/>
          </a:xfrm>
        </p:spPr>
        <p:txBody>
          <a:bodyPr vert="horz" lIns="0" tIns="0" rIns="0" bIns="0" rtlCol="0" anchor="t">
            <a:noAutofit/>
          </a:bodyPr>
          <a:lstStyle/>
          <a:p>
            <a:endParaRPr lang="en-US" sz="2400" dirty="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Upon admission to a hospital, the member’s current Plan of Care is faxed to the facility</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Upon discharge from the hospital, a Care Manager will reach out to the member and: </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Conduct a TOC assessment (assesses health status and predicts needs once home)</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Ensure the member’s discharge plan is in effect</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Develop a Plan of Care (POC)</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Contact the member weekly for up to 30 days</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Send the POC to the provider of record for feedback, if needed</a:t>
            </a:r>
          </a:p>
        </p:txBody>
      </p:sp>
      <p:sp>
        <p:nvSpPr>
          <p:cNvPr id="4" name="Slide Number Placeholder 3">
            <a:extLst>
              <a:ext uri="{FF2B5EF4-FFF2-40B4-BE49-F238E27FC236}">
                <a16:creationId xmlns:a16="http://schemas.microsoft.com/office/drawing/2014/main" id="{1A4C7DE9-83DB-1736-6C48-5CAA0650A2B5}"/>
              </a:ext>
            </a:extLst>
          </p:cNvPr>
          <p:cNvSpPr>
            <a:spLocks noGrp="1"/>
          </p:cNvSpPr>
          <p:nvPr>
            <p:ph type="sldNum" sz="quarter" idx="12"/>
          </p:nvPr>
        </p:nvSpPr>
        <p:spPr/>
        <p:txBody>
          <a:bodyPr/>
          <a:lstStyle/>
          <a:p>
            <a:fld id="{157C3A33-8797-B644-A994-F09AF5F50374}" type="slidenum">
              <a:rPr lang="en-US" smtClean="0"/>
              <a:t>11</a:t>
            </a:fld>
            <a:endParaRPr lang="en-US"/>
          </a:p>
        </p:txBody>
      </p:sp>
    </p:spTree>
    <p:custDataLst>
      <p:tags r:id="rId1"/>
    </p:custDataLst>
    <p:extLst>
      <p:ext uri="{BB962C8B-B14F-4D97-AF65-F5344CB8AC3E}">
        <p14:creationId xmlns:p14="http://schemas.microsoft.com/office/powerpoint/2010/main" val="105810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99D22-88F8-3F4A-18D3-92BC87658390}"/>
              </a:ext>
            </a:extLst>
          </p:cNvPr>
          <p:cNvSpPr>
            <a:spLocks noGrp="1"/>
          </p:cNvSpPr>
          <p:nvPr>
            <p:ph type="title"/>
          </p:nvPr>
        </p:nvSpPr>
        <p:spPr/>
        <p:txBody>
          <a:bodyPr/>
          <a:lstStyle/>
          <a:p>
            <a:r>
              <a:rPr lang="en-US" dirty="0"/>
              <a:t>Role of the provider</a:t>
            </a:r>
          </a:p>
        </p:txBody>
      </p:sp>
      <p:sp>
        <p:nvSpPr>
          <p:cNvPr id="3" name="Slide Number Placeholder 2">
            <a:extLst>
              <a:ext uri="{FF2B5EF4-FFF2-40B4-BE49-F238E27FC236}">
                <a16:creationId xmlns:a16="http://schemas.microsoft.com/office/drawing/2014/main" id="{88CB1497-CBF0-11EA-6208-A5B8CEBF112C}"/>
              </a:ext>
            </a:extLst>
          </p:cNvPr>
          <p:cNvSpPr>
            <a:spLocks noGrp="1"/>
          </p:cNvSpPr>
          <p:nvPr>
            <p:ph type="sldNum" sz="quarter" idx="12"/>
          </p:nvPr>
        </p:nvSpPr>
        <p:spPr/>
        <p:txBody>
          <a:bodyPr/>
          <a:lstStyle/>
          <a:p>
            <a:fld id="{157C3A33-8797-B644-A994-F09AF5F50374}" type="slidenum">
              <a:rPr lang="en-US" smtClean="0"/>
              <a:t>12</a:t>
            </a:fld>
            <a:endParaRPr lang="en-US"/>
          </a:p>
        </p:txBody>
      </p:sp>
      <p:sp>
        <p:nvSpPr>
          <p:cNvPr id="4" name="Content Placeholder 3">
            <a:extLst>
              <a:ext uri="{FF2B5EF4-FFF2-40B4-BE49-F238E27FC236}">
                <a16:creationId xmlns:a16="http://schemas.microsoft.com/office/drawing/2014/main" id="{B6164ACB-A1EC-865A-E4F7-B97ABEB4C896}"/>
              </a:ext>
            </a:extLst>
          </p:cNvPr>
          <p:cNvSpPr>
            <a:spLocks noGrp="1"/>
          </p:cNvSpPr>
          <p:nvPr>
            <p:ph idx="1"/>
          </p:nvPr>
        </p:nvSpPr>
        <p:spPr/>
        <p:txBody>
          <a:bodyPr/>
          <a:lstStyle/>
          <a:p>
            <a:endParaRPr lang="en-US" dirty="0"/>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Please see your patients for their annual wellness visit</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Schedule an appointment within 7 days of discharge from the hospital</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Review medications with your patient</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Contact the </a:t>
            </a: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Care Manager for assistance with care coordination</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Review the member plan of care and submit feedback where applicable</a:t>
            </a:r>
          </a:p>
          <a:p>
            <a:endParaRPr lang="en-US" sz="2000" dirty="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28726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863600"/>
            <a:ext cx="11341100" cy="4977130"/>
          </a:xfrm>
        </p:spPr>
        <p:txBody>
          <a:bodyPr vert="horz" lIns="0" tIns="0" rIns="0" bIns="0" rtlCol="0" anchor="t">
            <a:noAutofit/>
          </a:bodyPr>
          <a:lstStyle/>
          <a:p>
            <a:pPr marL="342900" indent="-342900">
              <a:buFont typeface="Wingdings" panose="05000000000000000000" pitchFamily="2" charset="2"/>
              <a:buChar char="ü"/>
            </a:pPr>
            <a:endParaRPr lang="en-US" sz="2400" dirty="0"/>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Contact the </a:t>
            </a: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Care Manager for assistance with care coordination</a:t>
            </a:r>
          </a:p>
          <a:p>
            <a:pPr marL="1028700" lvl="1" indent="-342900">
              <a:buFont typeface="Wingdings" panose="05000000000000000000" pitchFamily="2" charset="2"/>
              <a:buChar char="ü"/>
            </a:pPr>
            <a:r>
              <a:rPr lang="en-US" sz="2400" dirty="0">
                <a:latin typeface="Calibri Light" panose="020F0302020204030204" pitchFamily="34" charset="0"/>
                <a:cs typeface="Calibri Light" panose="020F0302020204030204" pitchFamily="34" charset="0"/>
              </a:rPr>
              <a:t>Email: </a:t>
            </a:r>
            <a:r>
              <a:rPr lang="en-US" sz="2400" dirty="0">
                <a:latin typeface="Calibri Light" panose="020F0302020204030204" pitchFamily="34" charset="0"/>
                <a:cs typeface="Calibri Light" panose="020F0302020204030204" pitchFamily="34" charset="0"/>
                <a:hlinkClick r:id="rId3"/>
              </a:rPr>
              <a:t>healthpromotion@metroplus.org</a:t>
            </a:r>
            <a:r>
              <a:rPr lang="en-US" sz="2400" dirty="0">
                <a:latin typeface="Calibri Light" panose="020F0302020204030204" pitchFamily="34" charset="0"/>
                <a:cs typeface="Calibri Light" panose="020F0302020204030204" pitchFamily="34" charset="0"/>
              </a:rPr>
              <a:t> </a:t>
            </a:r>
          </a:p>
          <a:p>
            <a:pPr marL="1028700" lvl="1" indent="-342900">
              <a:buFont typeface="Wingdings" panose="05000000000000000000" pitchFamily="2" charset="2"/>
              <a:buChar char="ü"/>
            </a:pPr>
            <a:r>
              <a:rPr lang="en-US" sz="2400" dirty="0">
                <a:latin typeface="Calibri Light" panose="020F0302020204030204" pitchFamily="34" charset="0"/>
                <a:cs typeface="Calibri Light" panose="020F0302020204030204" pitchFamily="34" charset="0"/>
              </a:rPr>
              <a:t>Tel: 212-908-8445</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Additional information available:</a:t>
            </a:r>
          </a:p>
          <a:p>
            <a:r>
              <a:rPr lang="en-US" sz="2400" dirty="0">
                <a:latin typeface="Calibri Light" panose="020F0302020204030204" pitchFamily="34" charset="0"/>
                <a:cs typeface="Calibri Light" panose="020F0302020204030204" pitchFamily="34" charset="0"/>
              </a:rPr>
              <a:t>          Provider Website: </a:t>
            </a:r>
            <a:r>
              <a:rPr lang="en-US" sz="2400" dirty="0">
                <a:latin typeface="Calibri Light" panose="020F0302020204030204" pitchFamily="34" charset="0"/>
                <a:cs typeface="Calibri Light" panose="020F0302020204030204" pitchFamily="34" charset="0"/>
                <a:hlinkClick r:id="rId4"/>
              </a:rPr>
              <a:t>https://metroplus.org/providers/</a:t>
            </a:r>
            <a:endParaRPr lang="en-US" sz="2400"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          Provider Newsletters: </a:t>
            </a:r>
            <a:r>
              <a:rPr lang="en-US" sz="2400" dirty="0">
                <a:latin typeface="Calibri Light" panose="020F0302020204030204" pitchFamily="34" charset="0"/>
                <a:cs typeface="Calibri Light" panose="020F0302020204030204" pitchFamily="34" charset="0"/>
                <a:hlinkClick r:id="rId5"/>
              </a:rPr>
              <a:t>https://metroplus.org/providers/provider-newsletters/</a:t>
            </a:r>
            <a:endParaRPr lang="en-US" sz="2400"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          Provider Manual </a:t>
            </a:r>
            <a:r>
              <a:rPr lang="en-US" sz="2400" dirty="0">
                <a:latin typeface="Calibri Light" panose="020F0302020204030204" pitchFamily="34" charset="0"/>
                <a:cs typeface="Calibri Light" panose="020F0302020204030204" pitchFamily="34" charset="0"/>
                <a:hlinkClick r:id="rId6"/>
              </a:rPr>
              <a:t>https://metroplus.org/providers/provider-tools/</a:t>
            </a:r>
            <a:endParaRPr lang="en-US" sz="2400" dirty="0">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ü"/>
            </a:pPr>
            <a:endParaRPr lang="en-US" sz="2400"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You are our partner in caring for our member!</a:t>
            </a:r>
          </a:p>
        </p:txBody>
      </p:sp>
      <p:sp>
        <p:nvSpPr>
          <p:cNvPr id="4" name="Slide Number Placeholder 3">
            <a:extLst>
              <a:ext uri="{FF2B5EF4-FFF2-40B4-BE49-F238E27FC236}">
                <a16:creationId xmlns:a16="http://schemas.microsoft.com/office/drawing/2014/main" id="{1A4C7DE9-83DB-1736-6C48-5CAA0650A2B5}"/>
              </a:ext>
            </a:extLst>
          </p:cNvPr>
          <p:cNvSpPr>
            <a:spLocks noGrp="1"/>
          </p:cNvSpPr>
          <p:nvPr>
            <p:ph type="sldNum" sz="quarter" idx="12"/>
          </p:nvPr>
        </p:nvSpPr>
        <p:spPr/>
        <p:txBody>
          <a:bodyPr/>
          <a:lstStyle/>
          <a:p>
            <a:fld id="{157C3A33-8797-B644-A994-F09AF5F50374}" type="slidenum">
              <a:rPr lang="en-US" smtClean="0"/>
              <a:t>13</a:t>
            </a:fld>
            <a:endParaRPr lang="en-US"/>
          </a:p>
        </p:txBody>
      </p:sp>
    </p:spTree>
    <p:custDataLst>
      <p:tags r:id="rId1"/>
    </p:custDataLst>
    <p:extLst>
      <p:ext uri="{BB962C8B-B14F-4D97-AF65-F5344CB8AC3E}">
        <p14:creationId xmlns:p14="http://schemas.microsoft.com/office/powerpoint/2010/main" val="1478802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7EA0F6-DF1D-E6C7-723A-30220BEC4D5B}"/>
              </a:ext>
            </a:extLst>
          </p:cNvPr>
          <p:cNvSpPr>
            <a:spLocks noGrp="1"/>
          </p:cNvSpPr>
          <p:nvPr>
            <p:ph type="body" sz="quarter" idx="10"/>
          </p:nvPr>
        </p:nvSpPr>
        <p:spPr>
          <a:xfrm>
            <a:off x="804232" y="1107074"/>
            <a:ext cx="11238123" cy="3752946"/>
          </a:xfrm>
        </p:spPr>
        <p:txBody>
          <a:bodyPr/>
          <a:lstStyle/>
          <a:p>
            <a:pPr>
              <a:lnSpc>
                <a:spcPct val="100000"/>
              </a:lnSpc>
              <a:spcBef>
                <a:spcPts val="0"/>
              </a:spcBef>
              <a:spcAft>
                <a:spcPts val="0"/>
              </a:spcAft>
            </a:pPr>
            <a:endParaRPr lang="en-US" sz="4000" dirty="0">
              <a:latin typeface="Arial"/>
              <a:cs typeface="Arial"/>
            </a:endParaRPr>
          </a:p>
          <a:p>
            <a:pPr>
              <a:lnSpc>
                <a:spcPct val="100000"/>
              </a:lnSpc>
              <a:spcBef>
                <a:spcPts val="0"/>
              </a:spcBef>
              <a:spcAft>
                <a:spcPts val="0"/>
              </a:spcAft>
            </a:pPr>
            <a:endParaRPr lang="en-US" sz="4000" dirty="0">
              <a:latin typeface="Arial"/>
              <a:cs typeface="Arial"/>
            </a:endParaRPr>
          </a:p>
          <a:p>
            <a:pPr>
              <a:lnSpc>
                <a:spcPct val="100000"/>
              </a:lnSpc>
              <a:spcBef>
                <a:spcPts val="0"/>
              </a:spcBef>
              <a:spcAft>
                <a:spcPts val="0"/>
              </a:spcAft>
            </a:pPr>
            <a:endParaRPr lang="en-US" sz="4000" dirty="0">
              <a:latin typeface="Arial"/>
              <a:cs typeface="Arial"/>
            </a:endParaRPr>
          </a:p>
          <a:p>
            <a:pPr>
              <a:lnSpc>
                <a:spcPct val="100000"/>
              </a:lnSpc>
              <a:spcBef>
                <a:spcPts val="0"/>
              </a:spcBef>
              <a:spcAft>
                <a:spcPts val="0"/>
              </a:spcAft>
            </a:pPr>
            <a:r>
              <a:rPr lang="en-US" sz="4000" dirty="0">
                <a:latin typeface="Arial"/>
                <a:cs typeface="Arial"/>
              </a:rPr>
              <a:t>Social Determinants of Health</a:t>
            </a:r>
          </a:p>
        </p:txBody>
      </p:sp>
      <p:sp>
        <p:nvSpPr>
          <p:cNvPr id="4" name="Slide Number Placeholder 3">
            <a:extLst>
              <a:ext uri="{FF2B5EF4-FFF2-40B4-BE49-F238E27FC236}">
                <a16:creationId xmlns:a16="http://schemas.microsoft.com/office/drawing/2014/main" id="{4421D7BC-8E97-76A3-1BEC-F3D9A2435C33}"/>
              </a:ext>
            </a:extLst>
          </p:cNvPr>
          <p:cNvSpPr>
            <a:spLocks noGrp="1"/>
          </p:cNvSpPr>
          <p:nvPr>
            <p:ph type="sldNum" sz="quarter" idx="4"/>
          </p:nvPr>
        </p:nvSpPr>
        <p:spPr/>
        <p:txBody>
          <a:bodyPr/>
          <a:lstStyle/>
          <a:p>
            <a:fld id="{CF4EED3D-B130-481A-8ECD-A0040EAC36C9}" type="slidenum">
              <a:rPr lang="en-US" smtClean="0"/>
              <a:pPr/>
              <a:t>14</a:t>
            </a:fld>
            <a:endParaRPr lang="en-US"/>
          </a:p>
        </p:txBody>
      </p:sp>
    </p:spTree>
    <p:extLst>
      <p:ext uri="{BB962C8B-B14F-4D97-AF65-F5344CB8AC3E}">
        <p14:creationId xmlns:p14="http://schemas.microsoft.com/office/powerpoint/2010/main" val="4207016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99D22-88F8-3F4A-18D3-92BC87658390}"/>
              </a:ext>
            </a:extLst>
          </p:cNvPr>
          <p:cNvSpPr>
            <a:spLocks noGrp="1"/>
          </p:cNvSpPr>
          <p:nvPr>
            <p:ph type="title"/>
          </p:nvPr>
        </p:nvSpPr>
        <p:spPr/>
        <p:txBody>
          <a:bodyPr/>
          <a:lstStyle/>
          <a:p>
            <a:r>
              <a:rPr lang="en-US" dirty="0"/>
              <a:t>Defining Social determinants of health</a:t>
            </a:r>
          </a:p>
        </p:txBody>
      </p:sp>
      <p:sp>
        <p:nvSpPr>
          <p:cNvPr id="3" name="Slide Number Placeholder 2">
            <a:extLst>
              <a:ext uri="{FF2B5EF4-FFF2-40B4-BE49-F238E27FC236}">
                <a16:creationId xmlns:a16="http://schemas.microsoft.com/office/drawing/2014/main" id="{88CB1497-CBF0-11EA-6208-A5B8CEBF112C}"/>
              </a:ext>
            </a:extLst>
          </p:cNvPr>
          <p:cNvSpPr>
            <a:spLocks noGrp="1"/>
          </p:cNvSpPr>
          <p:nvPr>
            <p:ph type="sldNum" sz="quarter" idx="12"/>
          </p:nvPr>
        </p:nvSpPr>
        <p:spPr/>
        <p:txBody>
          <a:bodyPr/>
          <a:lstStyle/>
          <a:p>
            <a:fld id="{157C3A33-8797-B644-A994-F09AF5F50374}" type="slidenum">
              <a:rPr lang="en-US" smtClean="0"/>
              <a:t>15</a:t>
            </a:fld>
            <a:endParaRPr lang="en-US"/>
          </a:p>
        </p:txBody>
      </p:sp>
      <p:sp>
        <p:nvSpPr>
          <p:cNvPr id="4" name="Content Placeholder 3">
            <a:extLst>
              <a:ext uri="{FF2B5EF4-FFF2-40B4-BE49-F238E27FC236}">
                <a16:creationId xmlns:a16="http://schemas.microsoft.com/office/drawing/2014/main" id="{B6164ACB-A1EC-865A-E4F7-B97ABEB4C896}"/>
              </a:ext>
            </a:extLst>
          </p:cNvPr>
          <p:cNvSpPr>
            <a:spLocks noGrp="1"/>
          </p:cNvSpPr>
          <p:nvPr>
            <p:ph idx="1"/>
          </p:nvPr>
        </p:nvSpPr>
        <p:spPr>
          <a:xfrm>
            <a:off x="861134" y="1371600"/>
            <a:ext cx="10937166" cy="4588688"/>
          </a:xfrm>
        </p:spPr>
        <p:txBody>
          <a:bodyPr/>
          <a:lstStyle/>
          <a:p>
            <a:pPr marL="342900" indent="-342900">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 </a:t>
            </a:r>
            <a:r>
              <a:rPr lang="en-US" sz="2400" b="0" i="0" u="none" strike="noStrike" baseline="0" dirty="0">
                <a:latin typeface="Calibri Light" panose="020F0302020204030204" pitchFamily="34" charset="0"/>
                <a:cs typeface="Calibri Light" panose="020F0302020204030204" pitchFamily="34" charset="0"/>
              </a:rPr>
              <a:t>According to the U.S. Department of Health and Human Services, social determinants of health (SDOH) are the conditions in the environments where people are born, live, learn, work, and age that affect a wide range of health, functioning, and quality-of-life outcomes and risks. </a:t>
            </a:r>
          </a:p>
          <a:p>
            <a:pPr marL="342900" indent="-342900">
              <a:buFont typeface="Arial" panose="020B0604020202020204" pitchFamily="34" charset="0"/>
              <a:buChar char="•"/>
            </a:pPr>
            <a:endParaRPr lang="en-US" sz="2400" b="0" i="0" u="none" strike="noStrike" baseline="0" dirty="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US" sz="2400" b="0" i="0" u="none" strike="noStrike" baseline="0" dirty="0">
                <a:latin typeface="Calibri Light" panose="020F0302020204030204" pitchFamily="34" charset="0"/>
                <a:cs typeface="Calibri Light" panose="020F0302020204030204" pitchFamily="34" charset="0"/>
              </a:rPr>
              <a:t>SDOH can also be grouped into social, economic, and environmental domains. Often, underlying issues, such as SDOH or motivational factors, affect patients’ daily living and their medical/chronic conditions management.</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736872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51D22A-1F49-4420-7709-BDEB47CC151F}"/>
              </a:ext>
            </a:extLst>
          </p:cNvPr>
          <p:cNvSpPr txBox="1"/>
          <p:nvPr/>
        </p:nvSpPr>
        <p:spPr>
          <a:xfrm>
            <a:off x="1940117" y="3021496"/>
            <a:ext cx="7550111" cy="461665"/>
          </a:xfrm>
          <a:prstGeom prst="rect">
            <a:avLst/>
          </a:prstGeom>
          <a:noFill/>
        </p:spPr>
        <p:txBody>
          <a:bodyPr wrap="square" rtlCol="0">
            <a:spAutoFit/>
          </a:bodyPr>
          <a:lstStyle/>
          <a:p>
            <a:r>
              <a:rPr lang="en-US" sz="2400" dirty="0">
                <a:solidFill>
                  <a:schemeClr val="bg1"/>
                </a:solidFill>
              </a:rPr>
              <a:t>FOOD PROGRAMS FOR MEDICARE MEMBERS</a:t>
            </a:r>
          </a:p>
        </p:txBody>
      </p:sp>
    </p:spTree>
    <p:extLst>
      <p:ext uri="{BB962C8B-B14F-4D97-AF65-F5344CB8AC3E}">
        <p14:creationId xmlns:p14="http://schemas.microsoft.com/office/powerpoint/2010/main" val="2828497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E9637-01B3-D2A9-1746-74F66C0C93C9}"/>
              </a:ext>
            </a:extLst>
          </p:cNvPr>
          <p:cNvSpPr>
            <a:spLocks noGrp="1"/>
          </p:cNvSpPr>
          <p:nvPr>
            <p:ph type="title"/>
          </p:nvPr>
        </p:nvSpPr>
        <p:spPr/>
        <p:txBody>
          <a:bodyPr/>
          <a:lstStyle/>
          <a:p>
            <a:r>
              <a:rPr lang="en-US" sz="2400" u="none" dirty="0">
                <a:solidFill>
                  <a:sysClr val="windowText" lastClr="000000"/>
                </a:solidFill>
                <a:latin typeface="Arial"/>
              </a:rPr>
              <a:t>Medicare</a:t>
            </a:r>
            <a:r>
              <a:rPr lang="en-US" sz="2400" b="0" u="none" dirty="0">
                <a:solidFill>
                  <a:sysClr val="windowText" lastClr="000000"/>
                </a:solidFill>
                <a:latin typeface="Arial"/>
              </a:rPr>
              <a:t> food programs </a:t>
            </a:r>
            <a:endParaRPr lang="en-US" dirty="0"/>
          </a:p>
        </p:txBody>
      </p:sp>
      <p:sp>
        <p:nvSpPr>
          <p:cNvPr id="3" name="Text Placeholder 2">
            <a:extLst>
              <a:ext uri="{FF2B5EF4-FFF2-40B4-BE49-F238E27FC236}">
                <a16:creationId xmlns:a16="http://schemas.microsoft.com/office/drawing/2014/main" id="{CF9F5B50-DD81-52FD-A2A1-98E2396AA780}"/>
              </a:ext>
            </a:extLst>
          </p:cNvPr>
          <p:cNvSpPr>
            <a:spLocks noGrp="1"/>
          </p:cNvSpPr>
          <p:nvPr>
            <p:ph type="body" idx="1"/>
          </p:nvPr>
        </p:nvSpPr>
        <p:spPr>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anchor="ctr"/>
          <a:lstStyle/>
          <a:p>
            <a:pPr marL="227013"/>
            <a:r>
              <a:rPr lang="en-US">
                <a:latin typeface="Arial" panose="020B0604020202020204" pitchFamily="34" charset="0"/>
                <a:cs typeface="Arial" panose="020B0604020202020204" pitchFamily="34" charset="0"/>
              </a:rPr>
              <a:t>Health Bucks</a:t>
            </a:r>
          </a:p>
        </p:txBody>
      </p:sp>
      <p:sp>
        <p:nvSpPr>
          <p:cNvPr id="4" name="Content Placeholder 3">
            <a:extLst>
              <a:ext uri="{FF2B5EF4-FFF2-40B4-BE49-F238E27FC236}">
                <a16:creationId xmlns:a16="http://schemas.microsoft.com/office/drawing/2014/main" id="{46156C3E-7C69-C17E-A3B9-825FDCEAF5A6}"/>
              </a:ext>
            </a:extLst>
          </p:cNvPr>
          <p:cNvSpPr>
            <a:spLocks noGrp="1"/>
          </p:cNvSpPr>
          <p:nvPr>
            <p:ph sz="half" idx="2"/>
          </p:nvPr>
        </p:nvSpPr>
        <p:spPr>
          <a:xfrm>
            <a:off x="839788" y="2359482"/>
            <a:ext cx="5157787" cy="3529874"/>
          </a:xfrm>
        </p:spPr>
        <p:style>
          <a:lnRef idx="2">
            <a:schemeClr val="accent4"/>
          </a:lnRef>
          <a:fillRef idx="1">
            <a:schemeClr val="lt1"/>
          </a:fillRef>
          <a:effectRef idx="0">
            <a:schemeClr val="accent4"/>
          </a:effectRef>
          <a:fontRef idx="minor">
            <a:schemeClr val="dk1"/>
          </a:fontRef>
        </p:style>
        <p:txBody>
          <a:bodyPr anchor="t"/>
          <a:lstStyle/>
          <a:p>
            <a:pPr marL="461963" indent="-285750">
              <a:lnSpc>
                <a:spcPct val="100000"/>
              </a:lnSpc>
              <a:buFont typeface="Arial" panose="020B0604020202020204" pitchFamily="34" charset="0"/>
              <a:buChar char="•"/>
            </a:pPr>
            <a:r>
              <a:rPr lang="en-US" sz="1800" dirty="0">
                <a:solidFill>
                  <a:sysClr val="windowText" lastClr="000000"/>
                </a:solidFill>
                <a:latin typeface="Calibri Light" panose="020F0302020204030204" pitchFamily="34" charset="0"/>
                <a:cs typeface="Calibri Light" panose="020F0302020204030204" pitchFamily="34" charset="0"/>
              </a:rPr>
              <a:t>For eligible </a:t>
            </a:r>
            <a:r>
              <a:rPr lang="en-US" sz="1800" dirty="0" err="1">
                <a:solidFill>
                  <a:sysClr val="windowText" lastClr="000000"/>
                </a:solidFill>
                <a:latin typeface="Calibri Light" panose="020F0302020204030204" pitchFamily="34" charset="0"/>
                <a:cs typeface="Calibri Light" panose="020F0302020204030204" pitchFamily="34" charset="0"/>
              </a:rPr>
              <a:t>MetroPlusHealth</a:t>
            </a:r>
            <a:r>
              <a:rPr lang="en-US" sz="1800" dirty="0">
                <a:solidFill>
                  <a:sysClr val="windowText" lastClr="000000"/>
                </a:solidFill>
                <a:latin typeface="Calibri Light" panose="020F0302020204030204" pitchFamily="34" charset="0"/>
                <a:cs typeface="Calibri Light" panose="020F0302020204030204" pitchFamily="34" charset="0"/>
              </a:rPr>
              <a:t> Medicare Advantage, and </a:t>
            </a:r>
            <a:r>
              <a:rPr lang="en-US" sz="1800" dirty="0" err="1">
                <a:solidFill>
                  <a:sysClr val="windowText" lastClr="000000"/>
                </a:solidFill>
                <a:latin typeface="Calibri Light" panose="020F0302020204030204" pitchFamily="34" charset="0"/>
                <a:cs typeface="Calibri Light" panose="020F0302020204030204" pitchFamily="34" charset="0"/>
              </a:rPr>
              <a:t>UltraCare</a:t>
            </a:r>
            <a:r>
              <a:rPr lang="en-US" sz="1800" dirty="0">
                <a:solidFill>
                  <a:sysClr val="windowText" lastClr="000000"/>
                </a:solidFill>
                <a:latin typeface="Calibri Light" panose="020F0302020204030204" pitchFamily="34" charset="0"/>
                <a:cs typeface="Calibri Light" panose="020F0302020204030204" pitchFamily="34" charset="0"/>
              </a:rPr>
              <a:t> (MAP) members</a:t>
            </a:r>
          </a:p>
          <a:p>
            <a:pPr marL="461963" indent="-285750">
              <a:lnSpc>
                <a:spcPct val="100000"/>
              </a:lnSpc>
              <a:buFont typeface="Arial" panose="020B0604020202020204" pitchFamily="34" charset="0"/>
              <a:buChar char="•"/>
            </a:pPr>
            <a:r>
              <a:rPr lang="en-US" sz="1800" dirty="0">
                <a:solidFill>
                  <a:sysClr val="windowText" lastClr="000000"/>
                </a:solidFill>
                <a:latin typeface="Calibri Light" panose="020F0302020204030204" pitchFamily="34" charset="0"/>
                <a:cs typeface="Calibri Light" panose="020F0302020204030204" pitchFamily="34" charset="0"/>
              </a:rPr>
              <a:t>Qualifying condition(s)  </a:t>
            </a:r>
          </a:p>
          <a:p>
            <a:pPr marL="461963" indent="-285750">
              <a:lnSpc>
                <a:spcPct val="100000"/>
              </a:lnSpc>
              <a:buFont typeface="Arial" panose="020B0604020202020204" pitchFamily="34" charset="0"/>
              <a:buChar char="•"/>
            </a:pPr>
            <a:r>
              <a:rPr lang="en-US" sz="1800" dirty="0">
                <a:solidFill>
                  <a:sysClr val="windowText" lastClr="000000"/>
                </a:solidFill>
                <a:latin typeface="Calibri Light" panose="020F0302020204030204" pitchFamily="34" charset="0"/>
                <a:cs typeface="Calibri Light" panose="020F0302020204030204" pitchFamily="34" charset="0"/>
              </a:rPr>
              <a:t>Complete a quarterly healthy task</a:t>
            </a:r>
          </a:p>
          <a:p>
            <a:pPr marL="461963" indent="-285750">
              <a:lnSpc>
                <a:spcPct val="100000"/>
              </a:lnSpc>
              <a:buFont typeface="Arial" panose="020B0604020202020204" pitchFamily="34" charset="0"/>
              <a:buChar char="•"/>
            </a:pPr>
            <a:r>
              <a:rPr lang="en-US" sz="1800" dirty="0">
                <a:solidFill>
                  <a:sysClr val="windowText" lastClr="000000"/>
                </a:solidFill>
                <a:latin typeface="Calibri Light" panose="020F0302020204030204" pitchFamily="34" charset="0"/>
                <a:cs typeface="Calibri Light" panose="020F0302020204030204" pitchFamily="34" charset="0"/>
              </a:rPr>
              <a:t>Receive $100 of Health Bucks that can be spent at local farmers markets to purchase fresh fruits and vegetables</a:t>
            </a:r>
          </a:p>
          <a:p>
            <a:pPr marL="461963" indent="-285750">
              <a:lnSpc>
                <a:spcPct val="100000"/>
              </a:lnSpc>
              <a:buFont typeface="Arial" panose="020B0604020202020204" pitchFamily="34" charset="0"/>
              <a:buChar char="•"/>
            </a:pPr>
            <a:r>
              <a:rPr lang="en-US" sz="1800" dirty="0">
                <a:solidFill>
                  <a:sysClr val="windowText" lastClr="000000"/>
                </a:solidFill>
                <a:latin typeface="Calibri Light" panose="020F0302020204030204" pitchFamily="34" charset="0"/>
                <a:cs typeface="Calibri Light" panose="020F0302020204030204" pitchFamily="34" charset="0"/>
              </a:rPr>
              <a:t>All 4 quarters = $400 per year </a:t>
            </a:r>
          </a:p>
        </p:txBody>
      </p:sp>
      <p:sp>
        <p:nvSpPr>
          <p:cNvPr id="5" name="Text Placeholder 4">
            <a:extLst>
              <a:ext uri="{FF2B5EF4-FFF2-40B4-BE49-F238E27FC236}">
                <a16:creationId xmlns:a16="http://schemas.microsoft.com/office/drawing/2014/main" id="{C37E6DF5-E99A-EC21-6443-D97123CDDFE4}"/>
              </a:ext>
            </a:extLst>
          </p:cNvPr>
          <p:cNvSpPr>
            <a:spLocks noGrp="1"/>
          </p:cNvSpPr>
          <p:nvPr>
            <p:ph type="body" sz="quarter" idx="3"/>
          </p:nvPr>
        </p:nvSpPr>
        <p:spPr>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anchor="ctr"/>
          <a:lstStyle/>
          <a:p>
            <a:pPr marL="227013"/>
            <a:r>
              <a:rPr lang="en-US" dirty="0">
                <a:latin typeface="Arial" panose="020B0604020202020204" pitchFamily="34" charset="0"/>
                <a:cs typeface="Arial" panose="020B0604020202020204" pitchFamily="34" charset="0"/>
              </a:rPr>
              <a:t>Hospital Discharge Meals</a:t>
            </a:r>
          </a:p>
        </p:txBody>
      </p:sp>
      <p:sp>
        <p:nvSpPr>
          <p:cNvPr id="6" name="Content Placeholder 5">
            <a:extLst>
              <a:ext uri="{FF2B5EF4-FFF2-40B4-BE49-F238E27FC236}">
                <a16:creationId xmlns:a16="http://schemas.microsoft.com/office/drawing/2014/main" id="{69C84907-99D7-AED3-0D03-D2C8A69AB21C}"/>
              </a:ext>
            </a:extLst>
          </p:cNvPr>
          <p:cNvSpPr>
            <a:spLocks noGrp="1"/>
          </p:cNvSpPr>
          <p:nvPr>
            <p:ph sz="quarter" idx="4"/>
          </p:nvPr>
        </p:nvSpPr>
        <p:spPr>
          <a:xfrm>
            <a:off x="6172200" y="2359482"/>
            <a:ext cx="5183188" cy="3529874"/>
          </a:xfrm>
        </p:spPr>
        <p:style>
          <a:lnRef idx="2">
            <a:schemeClr val="accent4"/>
          </a:lnRef>
          <a:fillRef idx="1">
            <a:schemeClr val="lt1"/>
          </a:fillRef>
          <a:effectRef idx="0">
            <a:schemeClr val="accent4"/>
          </a:effectRef>
          <a:fontRef idx="minor">
            <a:schemeClr val="dk1"/>
          </a:fontRef>
        </p:style>
        <p:txBody>
          <a:bodyPr anchor="t"/>
          <a:lstStyle/>
          <a:p>
            <a:pPr marL="227013" algn="l">
              <a:lnSpc>
                <a:spcPct val="100000"/>
              </a:lnSpc>
            </a:pPr>
            <a:r>
              <a:rPr lang="en-US" sz="1800" u="none" dirty="0">
                <a:solidFill>
                  <a:sysClr val="windowText" lastClr="000000"/>
                </a:solidFill>
                <a:latin typeface="+mj-lt"/>
              </a:rPr>
              <a:t>Qualifying condition with ICD-10 Code</a:t>
            </a:r>
          </a:p>
          <a:p>
            <a:pPr marL="461963" indent="-234950" algn="l">
              <a:lnSpc>
                <a:spcPct val="100000"/>
              </a:lnSpc>
              <a:buFont typeface="Arial" panose="020B0604020202020204" pitchFamily="34" charset="0"/>
              <a:buChar char="•"/>
            </a:pPr>
            <a:r>
              <a:rPr lang="en-US" sz="1800" u="none" dirty="0">
                <a:solidFill>
                  <a:sysClr val="windowText" lastClr="000000"/>
                </a:solidFill>
                <a:latin typeface="+mj-lt"/>
              </a:rPr>
              <a:t>Discharged from the hospital within the last 7 days</a:t>
            </a:r>
          </a:p>
          <a:p>
            <a:pPr marL="461963" indent="-234950" algn="l">
              <a:lnSpc>
                <a:spcPct val="100000"/>
              </a:lnSpc>
              <a:buFont typeface="Arial" panose="020B0604020202020204" pitchFamily="34" charset="0"/>
              <a:buChar char="•"/>
            </a:pPr>
            <a:r>
              <a:rPr lang="en-US" sz="1800" u="none" dirty="0">
                <a:solidFill>
                  <a:sysClr val="windowText" lastClr="000000"/>
                </a:solidFill>
                <a:latin typeface="+mj-lt"/>
              </a:rPr>
              <a:t>Additional screening criteria for dietary needs required</a:t>
            </a:r>
          </a:p>
          <a:p>
            <a:pPr marL="461963" indent="-234950" algn="l">
              <a:lnSpc>
                <a:spcPct val="100000"/>
              </a:lnSpc>
              <a:buFont typeface="Arial" panose="020B0604020202020204" pitchFamily="34" charset="0"/>
              <a:buChar char="•"/>
            </a:pPr>
            <a:r>
              <a:rPr lang="en-US" sz="1800" dirty="0">
                <a:solidFill>
                  <a:sysClr val="windowText" lastClr="000000"/>
                </a:solidFill>
                <a:latin typeface="+mj-lt"/>
              </a:rPr>
              <a:t>5 days = 10 meals (lunch and dinner)</a:t>
            </a:r>
          </a:p>
          <a:p>
            <a:pPr marL="461963" indent="-234950" algn="l">
              <a:lnSpc>
                <a:spcPct val="100000"/>
              </a:lnSpc>
              <a:buFont typeface="Arial" panose="020B0604020202020204" pitchFamily="34" charset="0"/>
              <a:buChar char="•"/>
            </a:pPr>
            <a:r>
              <a:rPr lang="en-US" sz="1800" dirty="0">
                <a:solidFill>
                  <a:sysClr val="windowText" lastClr="000000"/>
                </a:solidFill>
                <a:latin typeface="+mj-lt"/>
              </a:rPr>
              <a:t>Members are required to choose one of the following pre-made options: Standard, dialysis, or vegetarian meals</a:t>
            </a:r>
          </a:p>
          <a:p>
            <a:pPr marL="461963" marR="0" lvl="0" indent="-234950" algn="l" defTabSz="914400" rtl="0" eaLnBrk="1" fontAlgn="auto" latinLnBrk="0" hangingPunct="1">
              <a:lnSpc>
                <a:spcPct val="100000"/>
              </a:lnSpc>
              <a:buClrTx/>
              <a:buSzTx/>
              <a:buFont typeface="Arial" panose="020B0604020202020204" pitchFamily="34" charset="0"/>
              <a:buChar char="•"/>
              <a:tabLst/>
              <a:defRPr/>
            </a:pPr>
            <a:r>
              <a:rPr lang="en-US" sz="1800" dirty="0">
                <a:solidFill>
                  <a:sysClr val="windowText" lastClr="000000"/>
                </a:solidFill>
                <a:latin typeface="+mj-lt"/>
              </a:rPr>
              <a:t>No extensions</a:t>
            </a:r>
          </a:p>
          <a:p>
            <a:pPr algn="l">
              <a:lnSpc>
                <a:spcPct val="100000"/>
              </a:lnSpc>
            </a:pPr>
            <a:endParaRPr lang="en-US" sz="2400" u="none" dirty="0">
              <a:solidFill>
                <a:sysClr val="windowText" lastClr="000000"/>
              </a:solidFill>
              <a:latin typeface="Arial"/>
            </a:endParaRPr>
          </a:p>
          <a:p>
            <a:endParaRPr lang="en-US" dirty="0"/>
          </a:p>
        </p:txBody>
      </p:sp>
      <p:sp>
        <p:nvSpPr>
          <p:cNvPr id="7" name="Slide Number Placeholder 6">
            <a:extLst>
              <a:ext uri="{FF2B5EF4-FFF2-40B4-BE49-F238E27FC236}">
                <a16:creationId xmlns:a16="http://schemas.microsoft.com/office/drawing/2014/main" id="{593194DE-AC43-1E00-03FF-D57EF0AA19A1}"/>
              </a:ext>
            </a:extLst>
          </p:cNvPr>
          <p:cNvSpPr>
            <a:spLocks noGrp="1"/>
          </p:cNvSpPr>
          <p:nvPr>
            <p:ph type="sldNum" sz="quarter" idx="12"/>
          </p:nvPr>
        </p:nvSpPr>
        <p:spPr/>
        <p:txBody>
          <a:bodyPr/>
          <a:lstStyle/>
          <a:p>
            <a:fld id="{157C3A33-8797-B644-A994-F09AF5F50374}" type="slidenum">
              <a:rPr lang="en-US" smtClean="0"/>
              <a:t>17</a:t>
            </a:fld>
            <a:endParaRPr lang="en-US"/>
          </a:p>
        </p:txBody>
      </p:sp>
    </p:spTree>
    <p:extLst>
      <p:ext uri="{BB962C8B-B14F-4D97-AF65-F5344CB8AC3E}">
        <p14:creationId xmlns:p14="http://schemas.microsoft.com/office/powerpoint/2010/main" val="4159515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F425CE-3B6F-FAEA-1E03-79CF3D53BC86}"/>
              </a:ext>
            </a:extLst>
          </p:cNvPr>
          <p:cNvSpPr>
            <a:spLocks noGrp="1"/>
          </p:cNvSpPr>
          <p:nvPr>
            <p:ph type="title"/>
          </p:nvPr>
        </p:nvSpPr>
        <p:spPr/>
        <p:txBody>
          <a:bodyPr/>
          <a:lstStyle/>
          <a:p>
            <a:r>
              <a:rPr lang="en-US" sz="2000" u="none" dirty="0">
                <a:solidFill>
                  <a:sysClr val="windowText" lastClr="000000"/>
                </a:solidFill>
                <a:latin typeface="Arial"/>
              </a:rPr>
              <a:t>Medicare</a:t>
            </a:r>
            <a:r>
              <a:rPr lang="en-US" sz="2000" b="0" u="none" dirty="0">
                <a:solidFill>
                  <a:sysClr val="windowText" lastClr="000000"/>
                </a:solidFill>
                <a:latin typeface="Arial"/>
              </a:rPr>
              <a:t> food programs – Health Bucks</a:t>
            </a:r>
            <a:endParaRPr lang="en-US" dirty="0"/>
          </a:p>
        </p:txBody>
      </p:sp>
      <p:sp>
        <p:nvSpPr>
          <p:cNvPr id="9" name="Content Placeholder 8">
            <a:extLst>
              <a:ext uri="{FF2B5EF4-FFF2-40B4-BE49-F238E27FC236}">
                <a16:creationId xmlns:a16="http://schemas.microsoft.com/office/drawing/2014/main" id="{D7F15BF6-55FE-C9D9-5520-6FCC409215A4}"/>
              </a:ext>
            </a:extLst>
          </p:cNvPr>
          <p:cNvSpPr>
            <a:spLocks noGrp="1"/>
          </p:cNvSpPr>
          <p:nvPr>
            <p:ph idx="1"/>
          </p:nvPr>
        </p:nvSpPr>
        <p:spPr>
          <a:xfrm>
            <a:off x="469900" y="1402159"/>
            <a:ext cx="11404600" cy="3862299"/>
          </a:xfrm>
        </p:spPr>
        <p:style>
          <a:lnRef idx="2">
            <a:schemeClr val="accent4"/>
          </a:lnRef>
          <a:fillRef idx="1">
            <a:schemeClr val="lt1"/>
          </a:fillRef>
          <a:effectRef idx="0">
            <a:schemeClr val="accent4"/>
          </a:effectRef>
          <a:fontRef idx="minor">
            <a:schemeClr val="dk1"/>
          </a:fontRef>
        </p:style>
        <p:txBody>
          <a:bodyPr anchor="ctr"/>
          <a:lstStyle/>
          <a:p>
            <a:pPr marL="461645" indent="-285750">
              <a:lnSpc>
                <a:spcPct val="100000"/>
              </a:lnSpc>
              <a:buFont typeface="Arial" panose="020B0604020202020204" pitchFamily="34" charset="0"/>
              <a:buChar char="•"/>
            </a:pPr>
            <a:r>
              <a:rPr lang="en-US" sz="1600" b="1" dirty="0">
                <a:solidFill>
                  <a:sysClr val="windowText" lastClr="000000"/>
                </a:solidFill>
                <a:latin typeface="Calibri Light" panose="020F0302020204030204" pitchFamily="34" charset="0"/>
                <a:cs typeface="Calibri Light" panose="020F0302020204030204" pitchFamily="34" charset="0"/>
              </a:rPr>
              <a:t>Overview of Benefit: </a:t>
            </a:r>
            <a:r>
              <a:rPr lang="en-US" sz="1600" dirty="0">
                <a:solidFill>
                  <a:sysClr val="windowText" lastClr="000000"/>
                </a:solidFill>
                <a:latin typeface="Calibri Light" panose="020F0302020204030204" pitchFamily="34" charset="0"/>
                <a:cs typeface="Calibri Light" panose="020F0302020204030204" pitchFamily="34" charset="0"/>
              </a:rPr>
              <a:t>Members receive $100 of Health Bucks that can be spent at local farmers markets to purchase fresh fruits and vegetables</a:t>
            </a:r>
            <a:endParaRPr lang="en-US" sz="1600" b="1" dirty="0">
              <a:solidFill>
                <a:sysClr val="windowText" lastClr="000000"/>
              </a:solidFill>
              <a:latin typeface="Calibri Light" panose="020F0302020204030204" pitchFamily="34" charset="0"/>
              <a:cs typeface="Calibri Light" panose="020F0302020204030204" pitchFamily="34" charset="0"/>
            </a:endParaRPr>
          </a:p>
          <a:p>
            <a:pPr marL="461645" indent="-285750">
              <a:lnSpc>
                <a:spcPct val="100000"/>
              </a:lnSpc>
              <a:buFont typeface="Arial" panose="020B0604020202020204" pitchFamily="34" charset="0"/>
              <a:buChar char="•"/>
            </a:pPr>
            <a:r>
              <a:rPr lang="en-US" sz="1600" b="1" dirty="0">
                <a:solidFill>
                  <a:schemeClr val="bg1"/>
                </a:solidFill>
                <a:latin typeface="Calibri Light" panose="020F0302020204030204" pitchFamily="34" charset="0"/>
                <a:cs typeface="Calibri Light" panose="020F0302020204030204" pitchFamily="34" charset="0"/>
              </a:rPr>
              <a:t>Qualifying Plans: </a:t>
            </a:r>
            <a:r>
              <a:rPr lang="en-US" sz="1600" dirty="0">
                <a:solidFill>
                  <a:schemeClr val="bg1"/>
                </a:solidFill>
                <a:latin typeface="Calibri Light" panose="020F0302020204030204" pitchFamily="34" charset="0"/>
                <a:cs typeface="Calibri Light" panose="020F0302020204030204" pitchFamily="34" charset="0"/>
              </a:rPr>
              <a:t>MetroPlusHealth Medicare Advantage, and Ultra Care</a:t>
            </a:r>
          </a:p>
          <a:p>
            <a:pPr marL="461645" indent="-285750">
              <a:lnSpc>
                <a:spcPct val="100000"/>
              </a:lnSpc>
              <a:buFont typeface="Arial" panose="020B0604020202020204" pitchFamily="34" charset="0"/>
              <a:buChar char="•"/>
            </a:pPr>
            <a:r>
              <a:rPr lang="en-US" sz="1600" b="1" dirty="0">
                <a:solidFill>
                  <a:schemeClr val="bg1"/>
                </a:solidFill>
                <a:latin typeface="Calibri Light" panose="020F0302020204030204" pitchFamily="34" charset="0"/>
                <a:cs typeface="Calibri Light" panose="020F0302020204030204" pitchFamily="34" charset="0"/>
              </a:rPr>
              <a:t>Qualifying Condition(s): </a:t>
            </a:r>
            <a:r>
              <a:rPr lang="en-US" sz="1600" b="0" i="0" u="none" strike="noStrike" kern="1200" dirty="0">
                <a:solidFill>
                  <a:schemeClr val="bg1"/>
                </a:solidFill>
                <a:effectLst/>
                <a:latin typeface="Calibri Light" panose="020F0302020204030204" pitchFamily="34" charset="0"/>
                <a:cs typeface="Calibri Light" panose="020F0302020204030204" pitchFamily="34" charset="0"/>
              </a:rPr>
              <a:t>Alzheimer’s Disease; Autoimmune disorders; Cardiovascular disorders</a:t>
            </a:r>
            <a:r>
              <a:rPr lang="en-US" sz="1600" dirty="0">
                <a:solidFill>
                  <a:schemeClr val="bg1"/>
                </a:solidFill>
                <a:latin typeface="Calibri Light" panose="020F0302020204030204" pitchFamily="34" charset="0"/>
                <a:cs typeface="Calibri Light" panose="020F0302020204030204" pitchFamily="34" charset="0"/>
              </a:rPr>
              <a:t>; </a:t>
            </a:r>
            <a:r>
              <a:rPr lang="en-US" sz="1600" b="0" i="0" u="none" strike="noStrike" kern="1200" dirty="0">
                <a:solidFill>
                  <a:schemeClr val="bg1"/>
                </a:solidFill>
                <a:effectLst/>
                <a:latin typeface="Calibri Light" panose="020F0302020204030204" pitchFamily="34" charset="0"/>
                <a:cs typeface="Calibri Light" panose="020F0302020204030204" pitchFamily="34" charset="0"/>
              </a:rPr>
              <a:t>Chronic heart failure; Chronic disabling mental health conditions; Chronic alcohol and other drug dependance; Chronic lung disorders; Dementia; Diabetes; End stage liver disease; End stage renal disease (ESRD); HIV/AIDS; Kidney Disease; Hyperlipidemia; Malnutrition/Undernutrition; Neurologic disorders; Osteoporosis; Severe hematologic disorders; Stroke </a:t>
            </a:r>
          </a:p>
          <a:p>
            <a:pPr marL="461963" indent="-234950" algn="l">
              <a:lnSpc>
                <a:spcPct val="100000"/>
              </a:lnSpc>
              <a:buFont typeface="Arial" panose="020B0604020202020204" pitchFamily="34" charset="0"/>
              <a:buChar char="•"/>
            </a:pPr>
            <a:r>
              <a:rPr lang="en-US" sz="1600" b="1" u="none" dirty="0">
                <a:solidFill>
                  <a:sysClr val="windowText" lastClr="000000"/>
                </a:solidFill>
                <a:latin typeface="Calibri Light" panose="020F0302020204030204" pitchFamily="34" charset="0"/>
                <a:cs typeface="Calibri Light" panose="020F0302020204030204" pitchFamily="34" charset="0"/>
              </a:rPr>
              <a:t>Eligibility Requirements: </a:t>
            </a:r>
          </a:p>
          <a:p>
            <a:pPr marL="1147763" lvl="1" indent="-234950">
              <a:lnSpc>
                <a:spcPct val="100000"/>
              </a:lnSpc>
            </a:pPr>
            <a:r>
              <a:rPr lang="en-US" sz="1600" dirty="0">
                <a:solidFill>
                  <a:sysClr val="windowText" lastClr="000000"/>
                </a:solidFill>
                <a:latin typeface="Calibri Light" panose="020F0302020204030204" pitchFamily="34" charset="0"/>
                <a:cs typeface="Calibri Light" panose="020F0302020204030204" pitchFamily="34" charset="0"/>
              </a:rPr>
              <a:t>Complete healthy activity </a:t>
            </a:r>
          </a:p>
          <a:p>
            <a:pPr marL="1147763" lvl="1" indent="-234950">
              <a:lnSpc>
                <a:spcPct val="100000"/>
              </a:lnSpc>
            </a:pPr>
            <a:r>
              <a:rPr lang="en-US" sz="1600" dirty="0">
                <a:solidFill>
                  <a:sysClr val="windowText" lastClr="000000"/>
                </a:solidFill>
                <a:latin typeface="Calibri Light" panose="020F0302020204030204" pitchFamily="34" charset="0"/>
                <a:cs typeface="Calibri Light" panose="020F0302020204030204" pitchFamily="34" charset="0"/>
              </a:rPr>
              <a:t>Live in NYC</a:t>
            </a:r>
            <a:endParaRPr lang="en-US" sz="1600" dirty="0">
              <a:solidFill>
                <a:schemeClr val="bg1"/>
              </a:solidFill>
              <a:latin typeface="Calibri Light" panose="020F0302020204030204" pitchFamily="34" charset="0"/>
              <a:cs typeface="Calibri Light" panose="020F0302020204030204" pitchFamily="34" charset="0"/>
            </a:endParaRPr>
          </a:p>
          <a:p>
            <a:pPr marL="461645" indent="-285750">
              <a:lnSpc>
                <a:spcPct val="100000"/>
              </a:lnSpc>
              <a:buFont typeface="Arial" panose="020B0604020202020204" pitchFamily="34" charset="0"/>
              <a:buChar char="•"/>
            </a:pPr>
            <a:r>
              <a:rPr lang="en-US" sz="1600" dirty="0">
                <a:solidFill>
                  <a:sysClr val="windowText" lastClr="000000"/>
                </a:solidFill>
                <a:latin typeface="Calibri Light" panose="020F0302020204030204" pitchFamily="34" charset="0"/>
                <a:cs typeface="Calibri Light" panose="020F0302020204030204" pitchFamily="34" charset="0"/>
              </a:rPr>
              <a:t>Quarterly benefit, all 4 quarters = $400 per year </a:t>
            </a:r>
          </a:p>
        </p:txBody>
      </p:sp>
      <p:sp>
        <p:nvSpPr>
          <p:cNvPr id="7" name="Slide Number Placeholder 6">
            <a:extLst>
              <a:ext uri="{FF2B5EF4-FFF2-40B4-BE49-F238E27FC236}">
                <a16:creationId xmlns:a16="http://schemas.microsoft.com/office/drawing/2014/main" id="{917CD07F-CD1B-05CE-3C5A-A9517825B19D}"/>
              </a:ext>
            </a:extLst>
          </p:cNvPr>
          <p:cNvSpPr>
            <a:spLocks noGrp="1"/>
          </p:cNvSpPr>
          <p:nvPr>
            <p:ph type="sldNum" sz="quarter" idx="12"/>
          </p:nvPr>
        </p:nvSpPr>
        <p:spPr/>
        <p:txBody>
          <a:bodyPr/>
          <a:lstStyle/>
          <a:p>
            <a:fld id="{157C3A33-8797-B644-A994-F09AF5F50374}" type="slidenum">
              <a:rPr lang="en-US" smtClean="0"/>
              <a:t>18</a:t>
            </a:fld>
            <a:endParaRPr lang="en-US"/>
          </a:p>
        </p:txBody>
      </p:sp>
    </p:spTree>
    <p:extLst>
      <p:ext uri="{BB962C8B-B14F-4D97-AF65-F5344CB8AC3E}">
        <p14:creationId xmlns:p14="http://schemas.microsoft.com/office/powerpoint/2010/main" val="1832160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F425CE-3B6F-FAEA-1E03-79CF3D53BC86}"/>
              </a:ext>
            </a:extLst>
          </p:cNvPr>
          <p:cNvSpPr>
            <a:spLocks noGrp="1"/>
          </p:cNvSpPr>
          <p:nvPr>
            <p:ph type="title"/>
          </p:nvPr>
        </p:nvSpPr>
        <p:spPr/>
        <p:txBody>
          <a:bodyPr/>
          <a:lstStyle/>
          <a:p>
            <a:r>
              <a:rPr lang="en-US" sz="2000" u="none" dirty="0">
                <a:solidFill>
                  <a:sysClr val="windowText" lastClr="000000"/>
                </a:solidFill>
                <a:latin typeface="Arial"/>
              </a:rPr>
              <a:t>Medicare</a:t>
            </a:r>
            <a:r>
              <a:rPr lang="en-US" sz="2000" b="0" u="none" dirty="0">
                <a:solidFill>
                  <a:sysClr val="windowText" lastClr="000000"/>
                </a:solidFill>
                <a:latin typeface="Arial"/>
              </a:rPr>
              <a:t> food programs – Hospita</a:t>
            </a:r>
            <a:r>
              <a:rPr lang="en-US" sz="2000" dirty="0">
                <a:solidFill>
                  <a:sysClr val="windowText" lastClr="000000"/>
                </a:solidFill>
                <a:latin typeface="Arial"/>
              </a:rPr>
              <a:t>l Discharge (2 x 5) benefit </a:t>
            </a:r>
            <a:endParaRPr lang="en-US" dirty="0"/>
          </a:p>
        </p:txBody>
      </p:sp>
      <p:sp>
        <p:nvSpPr>
          <p:cNvPr id="9" name="Content Placeholder 8">
            <a:extLst>
              <a:ext uri="{FF2B5EF4-FFF2-40B4-BE49-F238E27FC236}">
                <a16:creationId xmlns:a16="http://schemas.microsoft.com/office/drawing/2014/main" id="{D7F15BF6-55FE-C9D9-5520-6FCC409215A4}"/>
              </a:ext>
            </a:extLst>
          </p:cNvPr>
          <p:cNvSpPr>
            <a:spLocks noGrp="1"/>
          </p:cNvSpPr>
          <p:nvPr>
            <p:ph idx="1"/>
          </p:nvPr>
        </p:nvSpPr>
        <p:spPr>
          <a:xfrm>
            <a:off x="469900" y="1446546"/>
            <a:ext cx="11404600" cy="4457104"/>
          </a:xfrm>
        </p:spPr>
        <p:style>
          <a:lnRef idx="2">
            <a:schemeClr val="accent4"/>
          </a:lnRef>
          <a:fillRef idx="1">
            <a:schemeClr val="lt1"/>
          </a:fillRef>
          <a:effectRef idx="0">
            <a:schemeClr val="accent4"/>
          </a:effectRef>
          <a:fontRef idx="minor">
            <a:schemeClr val="dk1"/>
          </a:fontRef>
        </p:style>
        <p:txBody>
          <a:bodyPr/>
          <a:lstStyle/>
          <a:p>
            <a:pPr marL="461645" indent="-285750">
              <a:lnSpc>
                <a:spcPct val="100000"/>
              </a:lnSpc>
              <a:buFont typeface="Arial" panose="020B0604020202020204" pitchFamily="34" charset="0"/>
              <a:buChar char="•"/>
            </a:pPr>
            <a:endParaRPr lang="en-US" sz="1600" dirty="0">
              <a:latin typeface="Arial"/>
            </a:endParaRPr>
          </a:p>
          <a:p>
            <a:pPr marL="461645" indent="-285750">
              <a:lnSpc>
                <a:spcPct val="100000"/>
              </a:lnSpc>
              <a:buFont typeface="Arial" panose="020B0604020202020204" pitchFamily="34" charset="0"/>
              <a:buChar char="•"/>
            </a:pPr>
            <a:r>
              <a:rPr lang="en-US" sz="1600" b="1" dirty="0">
                <a:solidFill>
                  <a:sysClr val="windowText" lastClr="000000"/>
                </a:solidFill>
                <a:latin typeface="Calibri Light" panose="020F0302020204030204" pitchFamily="34" charset="0"/>
                <a:cs typeface="Calibri Light" panose="020F0302020204030204" pitchFamily="34" charset="0"/>
              </a:rPr>
              <a:t>Overview of Benefit: </a:t>
            </a:r>
            <a:r>
              <a:rPr lang="en-US" sz="1600" dirty="0">
                <a:solidFill>
                  <a:sysClr val="windowText" lastClr="000000"/>
                </a:solidFill>
                <a:latin typeface="Calibri Light" panose="020F0302020204030204" pitchFamily="34" charset="0"/>
                <a:cs typeface="Calibri Light" panose="020F0302020204030204" pitchFamily="34" charset="0"/>
              </a:rPr>
              <a:t>Members receive 5 days worth of pre-made nutritious meals post hospital discharge (10 meals total, lunch and dinner) </a:t>
            </a:r>
            <a:endParaRPr lang="en-US" sz="1600" b="1" dirty="0">
              <a:solidFill>
                <a:sysClr val="windowText" lastClr="000000"/>
              </a:solidFill>
              <a:latin typeface="Calibri Light" panose="020F0302020204030204" pitchFamily="34" charset="0"/>
              <a:cs typeface="Calibri Light" panose="020F0302020204030204" pitchFamily="34" charset="0"/>
            </a:endParaRPr>
          </a:p>
          <a:p>
            <a:pPr marL="461645" indent="-285750">
              <a:lnSpc>
                <a:spcPct val="100000"/>
              </a:lnSpc>
              <a:buFont typeface="Arial" panose="020B0604020202020204" pitchFamily="34" charset="0"/>
              <a:buChar char="•"/>
            </a:pPr>
            <a:r>
              <a:rPr lang="en-US" sz="1600" b="1" dirty="0">
                <a:solidFill>
                  <a:sysClr val="windowText" lastClr="000000"/>
                </a:solidFill>
                <a:latin typeface="Calibri Light" panose="020F0302020204030204" pitchFamily="34" charset="0"/>
                <a:cs typeface="Calibri Light" panose="020F0302020204030204" pitchFamily="34" charset="0"/>
              </a:rPr>
              <a:t>Qualifying Plans: </a:t>
            </a:r>
            <a:r>
              <a:rPr lang="en-US" sz="1600" dirty="0">
                <a:solidFill>
                  <a:sysClr val="windowText" lastClr="000000"/>
                </a:solidFill>
                <a:latin typeface="Calibri Light" panose="020F0302020204030204" pitchFamily="34" charset="0"/>
                <a:cs typeface="Calibri Light" panose="020F0302020204030204" pitchFamily="34" charset="0"/>
              </a:rPr>
              <a:t>MetroPlusHealth Medicare Advantage, and Ultra Care</a:t>
            </a:r>
            <a:endParaRPr lang="en-US" sz="1600" dirty="0">
              <a:latin typeface="Calibri Light" panose="020F0302020204030204" pitchFamily="34" charset="0"/>
              <a:cs typeface="Calibri Light" panose="020F0302020204030204" pitchFamily="34" charset="0"/>
            </a:endParaRPr>
          </a:p>
          <a:p>
            <a:pPr marL="461645" indent="-285750">
              <a:lnSpc>
                <a:spcPct val="100000"/>
              </a:lnSpc>
              <a:buFont typeface="Arial" panose="020B0604020202020204" pitchFamily="34" charset="0"/>
              <a:buChar char="•"/>
            </a:pPr>
            <a:r>
              <a:rPr lang="en-US" sz="1600" b="1" dirty="0">
                <a:solidFill>
                  <a:schemeClr val="bg1"/>
                </a:solidFill>
                <a:latin typeface="Calibri Light" panose="020F0302020204030204" pitchFamily="34" charset="0"/>
                <a:cs typeface="Calibri Light" panose="020F0302020204030204" pitchFamily="34" charset="0"/>
              </a:rPr>
              <a:t>Qualifying Condition(s): </a:t>
            </a:r>
            <a:r>
              <a:rPr lang="en-US" sz="1600" u="none" dirty="0">
                <a:solidFill>
                  <a:schemeClr val="bg1"/>
                </a:solidFill>
                <a:latin typeface="Calibri Light" panose="020F0302020204030204" pitchFamily="34" charset="0"/>
                <a:cs typeface="Calibri Light" panose="020F0302020204030204" pitchFamily="34" charset="0"/>
              </a:rPr>
              <a:t>Alzheimer's disease; cancer ; chronic hepatitis B ; hypertension ; chronic obstructive pulmonary disease ; chronic hepatitis C ; coronary heart disease ; heart failure , hyperlipidemia ; kidney disease ; malnutrition ; osteoporosis ; type II diabetes mellitus ; hypertension ; stroke </a:t>
            </a:r>
          </a:p>
          <a:p>
            <a:pPr marL="461963" indent="-234950" algn="l">
              <a:lnSpc>
                <a:spcPct val="100000"/>
              </a:lnSpc>
              <a:buFont typeface="Arial" panose="020B0604020202020204" pitchFamily="34" charset="0"/>
              <a:buChar char="•"/>
            </a:pPr>
            <a:r>
              <a:rPr lang="en-US" sz="1600" b="1" u="none" dirty="0">
                <a:solidFill>
                  <a:sysClr val="windowText" lastClr="000000"/>
                </a:solidFill>
                <a:latin typeface="Calibri Light" panose="020F0302020204030204" pitchFamily="34" charset="0"/>
                <a:cs typeface="Calibri Light" panose="020F0302020204030204" pitchFamily="34" charset="0"/>
              </a:rPr>
              <a:t>Eligibility Requirements: </a:t>
            </a:r>
          </a:p>
          <a:p>
            <a:pPr marL="1147763" lvl="1" indent="-234950">
              <a:lnSpc>
                <a:spcPct val="100000"/>
              </a:lnSpc>
            </a:pPr>
            <a:r>
              <a:rPr lang="en-US" sz="1600" u="none" dirty="0">
                <a:solidFill>
                  <a:sysClr val="windowText" lastClr="000000"/>
                </a:solidFill>
                <a:latin typeface="Calibri Light" panose="020F0302020204030204" pitchFamily="34" charset="0"/>
                <a:cs typeface="Calibri Light" panose="020F0302020204030204" pitchFamily="34" charset="0"/>
              </a:rPr>
              <a:t>Discharged from the hospital within the last 7 days</a:t>
            </a:r>
          </a:p>
          <a:p>
            <a:pPr marL="1147763" lvl="1" indent="-234950">
              <a:lnSpc>
                <a:spcPct val="100000"/>
              </a:lnSpc>
            </a:pPr>
            <a:r>
              <a:rPr lang="en-US" sz="1600" u="none" dirty="0">
                <a:solidFill>
                  <a:sysClr val="windowText" lastClr="000000"/>
                </a:solidFill>
                <a:latin typeface="Calibri Light" panose="020F0302020204030204" pitchFamily="34" charset="0"/>
                <a:cs typeface="Calibri Light" panose="020F0302020204030204" pitchFamily="34" charset="0"/>
              </a:rPr>
              <a:t>Additional screening criteria for dietary needs</a:t>
            </a:r>
          </a:p>
          <a:p>
            <a:pPr marL="1147763" lvl="1" indent="-234950">
              <a:lnSpc>
                <a:spcPct val="100000"/>
              </a:lnSpc>
            </a:pPr>
            <a:r>
              <a:rPr lang="en-US" sz="1600" dirty="0">
                <a:solidFill>
                  <a:sysClr val="windowText" lastClr="000000"/>
                </a:solidFill>
                <a:latin typeface="Calibri Light" panose="020F0302020204030204" pitchFamily="34" charset="0"/>
                <a:cs typeface="Calibri Light" panose="020F0302020204030204" pitchFamily="34" charset="0"/>
              </a:rPr>
              <a:t>Live in NYC</a:t>
            </a:r>
            <a:endParaRPr lang="en-US" sz="1600" u="none" dirty="0">
              <a:solidFill>
                <a:sysClr val="windowText" lastClr="000000"/>
              </a:solidFill>
              <a:latin typeface="Calibri Light" panose="020F0302020204030204" pitchFamily="34" charset="0"/>
              <a:cs typeface="Calibri Light" panose="020F0302020204030204" pitchFamily="34" charset="0"/>
            </a:endParaRPr>
          </a:p>
          <a:p>
            <a:pPr marL="461963" indent="-234950" algn="l">
              <a:lnSpc>
                <a:spcPct val="100000"/>
              </a:lnSpc>
              <a:buFont typeface="Arial" panose="020B0604020202020204" pitchFamily="34" charset="0"/>
              <a:buChar char="•"/>
            </a:pPr>
            <a:r>
              <a:rPr lang="en-US" sz="1600" dirty="0">
                <a:solidFill>
                  <a:sysClr val="windowText" lastClr="000000"/>
                </a:solidFill>
                <a:latin typeface="Calibri Light" panose="020F0302020204030204" pitchFamily="34" charset="0"/>
                <a:cs typeface="Calibri Light" panose="020F0302020204030204" pitchFamily="34" charset="0"/>
              </a:rPr>
              <a:t>Members are required to choose one of the following pre-made options: Standard, dialysis, or vegetarian </a:t>
            </a:r>
          </a:p>
          <a:p>
            <a:pPr marL="461963" indent="-234950" algn="l">
              <a:lnSpc>
                <a:spcPct val="100000"/>
              </a:lnSpc>
              <a:buFont typeface="Arial" panose="020B0604020202020204" pitchFamily="34" charset="0"/>
              <a:buChar char="•"/>
            </a:pPr>
            <a:r>
              <a:rPr lang="en-US" sz="1600" dirty="0">
                <a:solidFill>
                  <a:sysClr val="windowText" lastClr="000000"/>
                </a:solidFill>
                <a:latin typeface="Calibri Light" panose="020F0302020204030204" pitchFamily="34" charset="0"/>
                <a:cs typeface="Calibri Light" panose="020F0302020204030204" pitchFamily="34" charset="0"/>
              </a:rPr>
              <a:t>No extensions</a:t>
            </a:r>
          </a:p>
        </p:txBody>
      </p:sp>
      <p:sp>
        <p:nvSpPr>
          <p:cNvPr id="7" name="Slide Number Placeholder 6">
            <a:extLst>
              <a:ext uri="{FF2B5EF4-FFF2-40B4-BE49-F238E27FC236}">
                <a16:creationId xmlns:a16="http://schemas.microsoft.com/office/drawing/2014/main" id="{917CD07F-CD1B-05CE-3C5A-A9517825B19D}"/>
              </a:ext>
            </a:extLst>
          </p:cNvPr>
          <p:cNvSpPr>
            <a:spLocks noGrp="1"/>
          </p:cNvSpPr>
          <p:nvPr>
            <p:ph type="sldNum" sz="quarter" idx="12"/>
          </p:nvPr>
        </p:nvSpPr>
        <p:spPr/>
        <p:txBody>
          <a:bodyPr/>
          <a:lstStyle/>
          <a:p>
            <a:fld id="{157C3A33-8797-B644-A994-F09AF5F50374}" type="slidenum">
              <a:rPr lang="en-US" smtClean="0"/>
              <a:t>19</a:t>
            </a:fld>
            <a:endParaRPr lang="en-US"/>
          </a:p>
        </p:txBody>
      </p:sp>
    </p:spTree>
    <p:extLst>
      <p:ext uri="{BB962C8B-B14F-4D97-AF65-F5344CB8AC3E}">
        <p14:creationId xmlns:p14="http://schemas.microsoft.com/office/powerpoint/2010/main" val="329177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F4255E-8FCE-CA31-F59F-643366622D61}"/>
              </a:ext>
            </a:extLst>
          </p:cNvPr>
          <p:cNvSpPr>
            <a:spLocks noGrp="1"/>
          </p:cNvSpPr>
          <p:nvPr>
            <p:ph type="body" sz="quarter" idx="10"/>
          </p:nvPr>
        </p:nvSpPr>
        <p:spPr>
          <a:xfrm>
            <a:off x="585926" y="-7"/>
            <a:ext cx="9189539" cy="954367"/>
          </a:xfrm>
        </p:spPr>
        <p:txBody>
          <a:bodyPr/>
          <a:lstStyle/>
          <a:p>
            <a:r>
              <a:rPr lang="en-US" sz="3200" dirty="0"/>
              <a:t>Objectives</a:t>
            </a:r>
          </a:p>
        </p:txBody>
      </p:sp>
      <p:sp>
        <p:nvSpPr>
          <p:cNvPr id="3" name="Content Placeholder 2">
            <a:extLst>
              <a:ext uri="{FF2B5EF4-FFF2-40B4-BE49-F238E27FC236}">
                <a16:creationId xmlns:a16="http://schemas.microsoft.com/office/drawing/2014/main" id="{8D64132F-EEE4-7D92-233A-BEA0A706FF10}"/>
              </a:ext>
            </a:extLst>
          </p:cNvPr>
          <p:cNvSpPr>
            <a:spLocks noGrp="1"/>
          </p:cNvSpPr>
          <p:nvPr>
            <p:ph sz="quarter" idx="11"/>
          </p:nvPr>
        </p:nvSpPr>
        <p:spPr>
          <a:xfrm>
            <a:off x="417251" y="1135781"/>
            <a:ext cx="10507842" cy="4928135"/>
          </a:xfrm>
        </p:spPr>
        <p:txBody>
          <a:bodyPr vert="horz" lIns="0" tIns="0" rIns="0" bIns="0" rtlCol="0" anchor="t">
            <a:noAutofit/>
          </a:bodyPr>
          <a:lstStyle/>
          <a:p>
            <a:pPr marL="342900" indent="-342900">
              <a:lnSpc>
                <a:spcPct val="100000"/>
              </a:lnSpc>
              <a:spcBef>
                <a:spcPts val="0"/>
              </a:spcBef>
              <a:spcAft>
                <a:spcPts val="0"/>
              </a:spcAft>
              <a:buFont typeface="Arial" panose="020B0604020202020204" pitchFamily="34" charset="0"/>
              <a:buChar char="•"/>
            </a:pPr>
            <a:endParaRPr lang="en-US" dirty="0"/>
          </a:p>
          <a:p>
            <a:pPr marL="342900" indent="-342900">
              <a:lnSpc>
                <a:spcPct val="100000"/>
              </a:lnSpc>
              <a:spcBef>
                <a:spcPts val="0"/>
              </a:spcBef>
              <a:spcAft>
                <a:spcPts val="0"/>
              </a:spcAft>
              <a:buFont typeface="Arial" panose="020B0604020202020204" pitchFamily="34" charset="0"/>
              <a:buChar char="•"/>
            </a:pPr>
            <a:endParaRPr lang="en-US" dirty="0"/>
          </a:p>
          <a:p>
            <a:pPr marL="342900" indent="-342900">
              <a:lnSpc>
                <a:spcPct val="100000"/>
              </a:lnSpc>
              <a:spcBef>
                <a:spcPts val="0"/>
              </a:spcBef>
              <a:spcAft>
                <a:spcPts val="0"/>
              </a:spcAft>
              <a:buFont typeface="Arial" panose="020B0604020202020204" pitchFamily="34" charset="0"/>
              <a:buChar char="•"/>
            </a:pPr>
            <a:r>
              <a:rPr lang="en-US" dirty="0">
                <a:latin typeface="Calibri Light" panose="020F0302020204030204" pitchFamily="34" charset="0"/>
                <a:cs typeface="Calibri Light" panose="020F0302020204030204" pitchFamily="34" charset="0"/>
              </a:rPr>
              <a:t>To describe the Medicare Model of Care</a:t>
            </a:r>
          </a:p>
          <a:p>
            <a:pPr marL="342900" indent="-342900">
              <a:lnSpc>
                <a:spcPct val="100000"/>
              </a:lnSpc>
              <a:spcBef>
                <a:spcPts val="0"/>
              </a:spcBef>
              <a:spcAft>
                <a:spcPts val="0"/>
              </a:spcAft>
              <a:buFont typeface="Arial" panose="020B0604020202020204" pitchFamily="34" charset="0"/>
              <a:buChar char="•"/>
            </a:pPr>
            <a:r>
              <a:rPr lang="en-US" dirty="0">
                <a:latin typeface="Calibri Light" panose="020F0302020204030204" pitchFamily="34" charset="0"/>
                <a:cs typeface="Calibri Light" panose="020F0302020204030204" pitchFamily="34" charset="0"/>
              </a:rPr>
              <a:t>To understand the requirements of the Medicare Model of Care</a:t>
            </a:r>
          </a:p>
          <a:p>
            <a:pPr marL="342900" indent="-342900">
              <a:lnSpc>
                <a:spcPct val="100000"/>
              </a:lnSpc>
              <a:spcBef>
                <a:spcPts val="0"/>
              </a:spcBef>
              <a:spcAft>
                <a:spcPts val="0"/>
              </a:spcAft>
              <a:buFont typeface="Arial" panose="020B0604020202020204" pitchFamily="34" charset="0"/>
              <a:buChar char="•"/>
            </a:pPr>
            <a:r>
              <a:rPr lang="en-US" dirty="0">
                <a:latin typeface="Calibri Light" panose="020F0302020204030204" pitchFamily="34" charset="0"/>
                <a:cs typeface="Calibri Light" panose="020F0302020204030204" pitchFamily="34" charset="0"/>
              </a:rPr>
              <a:t>To understand who are the Interdisciplinary Team (ICT) members and their role in the development of the Plan of Care</a:t>
            </a:r>
          </a:p>
          <a:p>
            <a:pPr marL="342900" indent="-342900">
              <a:lnSpc>
                <a:spcPct val="100000"/>
              </a:lnSpc>
              <a:spcBef>
                <a:spcPts val="0"/>
              </a:spcBef>
              <a:spcAft>
                <a:spcPts val="0"/>
              </a:spcAft>
              <a:buFont typeface="Arial" panose="020B0604020202020204" pitchFamily="34" charset="0"/>
              <a:buChar char="•"/>
            </a:pPr>
            <a:r>
              <a:rPr lang="en-US" dirty="0">
                <a:latin typeface="Calibri Light" panose="020F0302020204030204" pitchFamily="34" charset="0"/>
                <a:cs typeface="Calibri Light" panose="020F0302020204030204" pitchFamily="34" charset="0"/>
              </a:rPr>
              <a:t>Understand the role of the care manager and provider in Transitions of Care</a:t>
            </a:r>
          </a:p>
          <a:p>
            <a:pPr marL="342900" indent="-342900">
              <a:lnSpc>
                <a:spcPct val="100000"/>
              </a:lnSpc>
              <a:spcBef>
                <a:spcPts val="0"/>
              </a:spcBef>
              <a:spcAft>
                <a:spcPts val="0"/>
              </a:spcAft>
              <a:buFont typeface="Arial" panose="020B0604020202020204" pitchFamily="34" charset="0"/>
              <a:buChar char="•"/>
            </a:pPr>
            <a:r>
              <a:rPr lang="en-US" dirty="0">
                <a:latin typeface="Calibri Light" panose="020F0302020204030204" pitchFamily="34" charset="0"/>
                <a:cs typeface="Calibri Light" panose="020F0302020204030204" pitchFamily="34" charset="0"/>
              </a:rPr>
              <a:t>Food programs for Medicare members</a:t>
            </a:r>
          </a:p>
          <a:p>
            <a:pPr>
              <a:lnSpc>
                <a:spcPct val="100000"/>
              </a:lnSpc>
              <a:spcBef>
                <a:spcPts val="0"/>
              </a:spcBef>
              <a:spcAft>
                <a:spcPts val="0"/>
              </a:spcAft>
            </a:pPr>
            <a:endParaRPr lang="en-US" dirty="0"/>
          </a:p>
        </p:txBody>
      </p:sp>
      <p:sp>
        <p:nvSpPr>
          <p:cNvPr id="4" name="Slide Number Placeholder 3">
            <a:extLst>
              <a:ext uri="{FF2B5EF4-FFF2-40B4-BE49-F238E27FC236}">
                <a16:creationId xmlns:a16="http://schemas.microsoft.com/office/drawing/2014/main" id="{CC5360E3-663D-BF98-085E-78E16D4C4E3E}"/>
              </a:ext>
            </a:extLst>
          </p:cNvPr>
          <p:cNvSpPr>
            <a:spLocks noGrp="1"/>
          </p:cNvSpPr>
          <p:nvPr>
            <p:ph type="sldNum" sz="quarter" idx="4"/>
          </p:nvPr>
        </p:nvSpPr>
        <p:spPr/>
        <p:txBody>
          <a:bodyPr/>
          <a:lstStyle/>
          <a:p>
            <a:fld id="{CF4EED3D-B130-481A-8ECD-A0040EAC36C9}" type="slidenum">
              <a:rPr lang="en-US" smtClean="0"/>
              <a:pPr/>
              <a:t>2</a:t>
            </a:fld>
            <a:endParaRPr lang="en-US"/>
          </a:p>
        </p:txBody>
      </p:sp>
    </p:spTree>
    <p:custDataLst>
      <p:tags r:id="rId1"/>
    </p:custDataLst>
    <p:extLst>
      <p:ext uri="{BB962C8B-B14F-4D97-AF65-F5344CB8AC3E}">
        <p14:creationId xmlns:p14="http://schemas.microsoft.com/office/powerpoint/2010/main" val="3501321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38000B5-90F0-8BC6-555B-62DAEAA6FCB6}"/>
              </a:ext>
            </a:extLst>
          </p:cNvPr>
          <p:cNvSpPr>
            <a:spLocks noGrp="1"/>
          </p:cNvSpPr>
          <p:nvPr>
            <p:ph type="body" sz="quarter" idx="10"/>
          </p:nvPr>
        </p:nvSpPr>
        <p:spPr/>
        <p:txBody>
          <a:bodyPr/>
          <a:lstStyle/>
          <a:p>
            <a:r>
              <a:rPr lang="en-US"/>
              <a:t>Thank You</a:t>
            </a:r>
          </a:p>
        </p:txBody>
      </p:sp>
      <p:sp>
        <p:nvSpPr>
          <p:cNvPr id="2" name="Slide Number Placeholder 1">
            <a:extLst>
              <a:ext uri="{FF2B5EF4-FFF2-40B4-BE49-F238E27FC236}">
                <a16:creationId xmlns:a16="http://schemas.microsoft.com/office/drawing/2014/main" id="{03A22FC5-FD25-07B0-E145-E3B95C9FBD38}"/>
              </a:ext>
            </a:extLst>
          </p:cNvPr>
          <p:cNvSpPr>
            <a:spLocks noGrp="1"/>
          </p:cNvSpPr>
          <p:nvPr>
            <p:ph type="sldNum" sz="quarter" idx="4"/>
          </p:nvPr>
        </p:nvSpPr>
        <p:spPr/>
        <p:txBody>
          <a:bodyPr/>
          <a:lstStyle/>
          <a:p>
            <a:fld id="{CF4EED3D-B130-481A-8ECD-A0040EAC36C9}" type="slidenum">
              <a:rPr lang="en-US" smtClean="0"/>
              <a:pPr/>
              <a:t>20</a:t>
            </a:fld>
            <a:endParaRPr lang="en-US"/>
          </a:p>
        </p:txBody>
      </p:sp>
    </p:spTree>
    <p:custDataLst>
      <p:tags r:id="rId1"/>
    </p:custDataLst>
    <p:extLst>
      <p:ext uri="{BB962C8B-B14F-4D97-AF65-F5344CB8AC3E}">
        <p14:creationId xmlns:p14="http://schemas.microsoft.com/office/powerpoint/2010/main" val="2282664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dirty="0">
                <a:latin typeface="Arial"/>
                <a:cs typeface="Arial"/>
              </a:rPr>
              <a:t>Why ARE WE providing this training today?</a:t>
            </a:r>
            <a:endParaRPr lang="en-US" dirty="0"/>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371600"/>
            <a:ext cx="10642821" cy="4469130"/>
          </a:xfrm>
        </p:spPr>
        <p:txBody>
          <a:bodyPr vert="horz" lIns="0" tIns="0" rIns="0" bIns="0" rtlCol="0" anchor="t">
            <a:noAutofit/>
          </a:bodyPr>
          <a:lstStyle/>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Chapter 42 of the Code of Federal Regulations mandates that Special Needs Plans (SNPs) conduct Model of Care (MOC) training for all employees and contracted providers</a:t>
            </a:r>
          </a:p>
          <a:p>
            <a:pPr marL="342900" indent="-342900" fontAlgn="base">
              <a:spcBef>
                <a:spcPts val="0"/>
              </a:spcBef>
              <a:spcAft>
                <a:spcPts val="0"/>
              </a:spcAft>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This training must be completed annually</a:t>
            </a:r>
          </a:p>
          <a:p>
            <a:pPr fontAlgn="base">
              <a:spcBef>
                <a:spcPts val="0"/>
              </a:spcBef>
              <a:spcAft>
                <a:spcPts val="0"/>
              </a:spcAft>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This training covers our </a:t>
            </a: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Advantage Plan and our </a:t>
            </a: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Medicaid Advantage Plan, </a:t>
            </a:r>
            <a:r>
              <a:rPr lang="en-US" sz="2400" dirty="0" err="1">
                <a:latin typeface="Calibri Light" panose="020F0302020204030204" pitchFamily="34" charset="0"/>
                <a:cs typeface="Calibri Light" panose="020F0302020204030204" pitchFamily="34" charset="0"/>
              </a:rPr>
              <a:t>UltraCare</a:t>
            </a:r>
            <a:endParaRPr lang="en-US" sz="2400" dirty="0">
              <a:latin typeface="Calibri Light" panose="020F0302020204030204" pitchFamily="34" charset="0"/>
              <a:cs typeface="Calibri Light" panose="020F0302020204030204" pitchFamily="34" charset="0"/>
            </a:endParaRPr>
          </a:p>
          <a:p>
            <a:pPr fontAlgn="base">
              <a:spcBef>
                <a:spcPts val="0"/>
              </a:spcBef>
              <a:spcAft>
                <a:spcPts val="0"/>
              </a:spcAft>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Both the Medicare Advantage and Medicaid Advantage Plans are D-SNPs</a:t>
            </a:r>
          </a:p>
          <a:p>
            <a:pPr marL="342900" indent="-342900" fontAlgn="base">
              <a:spcBef>
                <a:spcPts val="0"/>
              </a:spcBef>
              <a:spcAft>
                <a:spcPts val="0"/>
              </a:spcAft>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fontAlgn="base">
              <a:spcBef>
                <a:spcPts val="0"/>
              </a:spcBef>
              <a:spcAft>
                <a:spcPts val="0"/>
              </a:spcAft>
            </a:pPr>
            <a:endParaRPr lang="en-US" sz="2400" dirty="0">
              <a:latin typeface="Arial"/>
              <a:cs typeface="Arial"/>
            </a:endParaRPr>
          </a:p>
        </p:txBody>
      </p:sp>
      <p:sp>
        <p:nvSpPr>
          <p:cNvPr id="4" name="Slide Number Placeholder 3">
            <a:extLst>
              <a:ext uri="{FF2B5EF4-FFF2-40B4-BE49-F238E27FC236}">
                <a16:creationId xmlns:a16="http://schemas.microsoft.com/office/drawing/2014/main" id="{26BF1254-ED77-11AA-184C-9B5EC16406F0}"/>
              </a:ext>
            </a:extLst>
          </p:cNvPr>
          <p:cNvSpPr>
            <a:spLocks noGrp="1"/>
          </p:cNvSpPr>
          <p:nvPr>
            <p:ph type="sldNum" sz="quarter" idx="12"/>
          </p:nvPr>
        </p:nvSpPr>
        <p:spPr/>
        <p:txBody>
          <a:bodyPr/>
          <a:lstStyle/>
          <a:p>
            <a:fld id="{157C3A33-8797-B644-A994-F09AF5F50374}" type="slidenum">
              <a:rPr lang="en-US" smtClean="0"/>
              <a:t>3</a:t>
            </a:fld>
            <a:endParaRPr lang="en-US"/>
          </a:p>
        </p:txBody>
      </p:sp>
    </p:spTree>
    <p:custDataLst>
      <p:tags r:id="rId1"/>
    </p:custDataLst>
    <p:extLst>
      <p:ext uri="{BB962C8B-B14F-4D97-AF65-F5344CB8AC3E}">
        <p14:creationId xmlns:p14="http://schemas.microsoft.com/office/powerpoint/2010/main" val="198671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208059" y="1371600"/>
            <a:ext cx="11775882" cy="4469130"/>
          </a:xfrm>
        </p:spPr>
        <p:txBody>
          <a:bodyPr vert="horz" lIns="0" tIns="0" rIns="0" bIns="0" rtlCol="0" anchor="t">
            <a:noAutofit/>
          </a:bodyPr>
          <a:lstStyle/>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Congress created SNPs in the Medicare Modernization Act of 2003</a:t>
            </a: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Special needs plans (SNPs) focus on vulnerable groups of Medicare beneficiaries</a:t>
            </a: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D-SNP members are individuals who are dually eligible for Managed Medicare with FFS Medicaid</a:t>
            </a: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A SNP is for individuals who are dually eligible for Medicare and Medicaid</a:t>
            </a:r>
          </a:p>
          <a:p>
            <a:pPr marL="1028700" lvl="1" indent="-342900" fontAlgn="base">
              <a:spcBef>
                <a:spcPts val="0"/>
              </a:spcBef>
              <a:spcAft>
                <a:spcPts val="0"/>
              </a:spcAft>
              <a:buFont typeface="Arial" panose="020B0604020202020204" pitchFamily="34" charset="0"/>
              <a:buChar char="•"/>
            </a:pPr>
            <a:r>
              <a:rPr lang="en-US" sz="2400" b="1" dirty="0">
                <a:latin typeface="Calibri Light" panose="020F0302020204030204" pitchFamily="34" charset="0"/>
                <a:cs typeface="Calibri Light" panose="020F0302020204030204" pitchFamily="34" charset="0"/>
              </a:rPr>
              <a:t>Full duals</a:t>
            </a:r>
            <a:r>
              <a:rPr lang="en-US" sz="2400" dirty="0">
                <a:latin typeface="Calibri Light" panose="020F0302020204030204" pitchFamily="34" charset="0"/>
                <a:cs typeface="Calibri Light" panose="020F0302020204030204" pitchFamily="34" charset="0"/>
              </a:rPr>
              <a:t>: individuals who have Medicare benefits and also receive full Medicaid  benefits</a:t>
            </a:r>
          </a:p>
          <a:p>
            <a:pPr marL="1028700" lvl="1" indent="-342900" fontAlgn="base">
              <a:spcBef>
                <a:spcPts val="0"/>
              </a:spcBef>
              <a:spcAft>
                <a:spcPts val="0"/>
              </a:spcAft>
              <a:buFont typeface="Arial" panose="020B0604020202020204" pitchFamily="34" charset="0"/>
              <a:buChar char="•"/>
            </a:pPr>
            <a:r>
              <a:rPr lang="en-US" sz="2400" b="1" dirty="0">
                <a:latin typeface="Calibri Light" panose="020F0302020204030204" pitchFamily="34" charset="0"/>
                <a:cs typeface="Calibri Light" panose="020F0302020204030204" pitchFamily="34" charset="0"/>
              </a:rPr>
              <a:t>Partial duals</a:t>
            </a:r>
            <a:r>
              <a:rPr lang="en-US" sz="2400" dirty="0">
                <a:latin typeface="Calibri Light" panose="020F0302020204030204" pitchFamily="34" charset="0"/>
                <a:cs typeface="Calibri Light" panose="020F0302020204030204" pitchFamily="34" charset="0"/>
              </a:rPr>
              <a:t>: individuals who have full Medicare benefits but do not qualify for full Medicaid because of their income. These individuals are eligible for Medicare Advantage but not integrated plans like Medicaid Advantage (</a:t>
            </a:r>
            <a:r>
              <a:rPr lang="en-US" sz="2400" dirty="0" err="1">
                <a:latin typeface="Calibri Light" panose="020F0302020204030204" pitchFamily="34" charset="0"/>
                <a:cs typeface="Calibri Light" panose="020F0302020204030204" pitchFamily="34" charset="0"/>
              </a:rPr>
              <a:t>UltraCare</a:t>
            </a:r>
            <a:r>
              <a:rPr lang="en-US" sz="2400" dirty="0">
                <a:latin typeface="Calibri Light" panose="020F0302020204030204" pitchFamily="34" charset="0"/>
                <a:cs typeface="Calibri Light" panose="020F0302020204030204" pitchFamily="34" charset="0"/>
              </a:rPr>
              <a:t>)</a:t>
            </a: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SNP Model of Care (MOC) covers both our </a:t>
            </a: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Advantage Plan and our Medicaid MetroPlus </a:t>
            </a:r>
            <a:r>
              <a:rPr lang="en-US" sz="2400" dirty="0" err="1">
                <a:latin typeface="Calibri Light" panose="020F0302020204030204" pitchFamily="34" charset="0"/>
                <a:cs typeface="Calibri Light" panose="020F0302020204030204" pitchFamily="34" charset="0"/>
              </a:rPr>
              <a:t>Ultracare</a:t>
            </a:r>
            <a:r>
              <a:rPr lang="en-US" sz="2400" dirty="0">
                <a:latin typeface="Calibri Light" panose="020F0302020204030204" pitchFamily="34" charset="0"/>
                <a:cs typeface="Calibri Light" panose="020F0302020204030204" pitchFamily="34" charset="0"/>
              </a:rPr>
              <a:t> D-SNP</a:t>
            </a:r>
          </a:p>
          <a:p>
            <a:pPr marL="342900" indent="-342900" fontAlgn="base">
              <a:spcBef>
                <a:spcPts val="0"/>
              </a:spcBef>
              <a:spcAft>
                <a:spcPts val="0"/>
              </a:spcAft>
              <a:buFont typeface="Arial" panose="020B0604020202020204" pitchFamily="34" charset="0"/>
              <a:buChar char="•"/>
            </a:pPr>
            <a:endParaRPr lang="en-US" sz="2400" dirty="0">
              <a:latin typeface="Arial"/>
              <a:cs typeface="Arial"/>
            </a:endParaRPr>
          </a:p>
        </p:txBody>
      </p:sp>
      <p:sp>
        <p:nvSpPr>
          <p:cNvPr id="4" name="Slide Number Placeholder 3">
            <a:extLst>
              <a:ext uri="{FF2B5EF4-FFF2-40B4-BE49-F238E27FC236}">
                <a16:creationId xmlns:a16="http://schemas.microsoft.com/office/drawing/2014/main" id="{26BF1254-ED77-11AA-184C-9B5EC16406F0}"/>
              </a:ext>
            </a:extLst>
          </p:cNvPr>
          <p:cNvSpPr>
            <a:spLocks noGrp="1"/>
          </p:cNvSpPr>
          <p:nvPr>
            <p:ph type="sldNum" sz="quarter" idx="12"/>
          </p:nvPr>
        </p:nvSpPr>
        <p:spPr/>
        <p:txBody>
          <a:bodyPr/>
          <a:lstStyle/>
          <a:p>
            <a:fld id="{157C3A33-8797-B644-A994-F09AF5F50374}" type="slidenum">
              <a:rPr lang="en-US" smtClean="0"/>
              <a:t>4</a:t>
            </a:fld>
            <a:endParaRPr lang="en-US"/>
          </a:p>
        </p:txBody>
      </p:sp>
      <p:sp>
        <p:nvSpPr>
          <p:cNvPr id="2" name="Title 1">
            <a:extLst>
              <a:ext uri="{FF2B5EF4-FFF2-40B4-BE49-F238E27FC236}">
                <a16:creationId xmlns:a16="http://schemas.microsoft.com/office/drawing/2014/main" id="{B614674E-7D6F-296F-4497-D6C08546C3E7}"/>
              </a:ext>
            </a:extLst>
          </p:cNvPr>
          <p:cNvSpPr>
            <a:spLocks noGrp="1"/>
          </p:cNvSpPr>
          <p:nvPr>
            <p:ph type="title"/>
          </p:nvPr>
        </p:nvSpPr>
        <p:spPr>
          <a:xfrm>
            <a:off x="457200" y="0"/>
            <a:ext cx="11341100" cy="1078992"/>
          </a:xfrm>
        </p:spPr>
        <p:txBody>
          <a:bodyPr/>
          <a:lstStyle/>
          <a:p>
            <a:r>
              <a:rPr lang="en-US" sz="2800" dirty="0"/>
              <a:t>BACKGROUND</a:t>
            </a:r>
          </a:p>
        </p:txBody>
      </p:sp>
    </p:spTree>
    <p:custDataLst>
      <p:tags r:id="rId1"/>
    </p:custDataLst>
    <p:extLst>
      <p:ext uri="{BB962C8B-B14F-4D97-AF65-F5344CB8AC3E}">
        <p14:creationId xmlns:p14="http://schemas.microsoft.com/office/powerpoint/2010/main" val="506418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sz="2800" dirty="0"/>
              <a:t>care management services for </a:t>
            </a:r>
            <a:r>
              <a:rPr lang="en-US" sz="2800" dirty="0" err="1"/>
              <a:t>medicare</a:t>
            </a:r>
            <a:r>
              <a:rPr lang="en-US" sz="2800" dirty="0"/>
              <a:t> members</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958788"/>
            <a:ext cx="10595113" cy="4881942"/>
          </a:xfrm>
        </p:spPr>
        <p:txBody>
          <a:bodyPr vert="horz" lIns="0" tIns="0" rIns="0" bIns="0" rtlCol="0" anchor="t">
            <a:noAutofit/>
          </a:bodyPr>
          <a:lstStyle/>
          <a:p>
            <a:endParaRPr lang="en-US" sz="2400" dirty="0"/>
          </a:p>
          <a:p>
            <a:pPr marL="342900" indent="-342900">
              <a:buFont typeface="Arial" panose="020B0604020202020204" pitchFamily="34" charset="0"/>
              <a:buChar char="•"/>
            </a:pP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Care Management coordinates services to meet the medical, behavioral, psychosocial, and functional needs of the dual eligible members.</a:t>
            </a:r>
          </a:p>
          <a:p>
            <a:pPr marL="342900" indent="-342900">
              <a:buFont typeface="Arial" panose="020B0604020202020204" pitchFamily="34" charset="0"/>
              <a:buChar char="•"/>
            </a:pPr>
            <a:r>
              <a:rPr lang="en-US" sz="2400" dirty="0" err="1">
                <a:latin typeface="Calibri Light" panose="020F0302020204030204" pitchFamily="34" charset="0"/>
                <a:cs typeface="Calibri Light" panose="020F0302020204030204" pitchFamily="34" charset="0"/>
              </a:rPr>
              <a:t>MetroPlusHealth</a:t>
            </a:r>
            <a:r>
              <a:rPr lang="en-US" sz="2400" dirty="0">
                <a:latin typeface="Calibri Light" panose="020F0302020204030204" pitchFamily="34" charset="0"/>
                <a:cs typeface="Calibri Light" panose="020F0302020204030204" pitchFamily="34" charset="0"/>
              </a:rPr>
              <a:t> Care Managers are either Registered Nurses or Social Workers</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Medicare Advantage and </a:t>
            </a:r>
            <a:r>
              <a:rPr lang="en-US" sz="2400" dirty="0" err="1">
                <a:latin typeface="Calibri Light" panose="020F0302020204030204" pitchFamily="34" charset="0"/>
                <a:cs typeface="Calibri Light" panose="020F0302020204030204" pitchFamily="34" charset="0"/>
              </a:rPr>
              <a:t>UltraCare</a:t>
            </a:r>
            <a:r>
              <a:rPr lang="en-US" sz="2400" dirty="0">
                <a:latin typeface="Calibri Light" panose="020F0302020204030204" pitchFamily="34" charset="0"/>
                <a:cs typeface="Calibri Light" panose="020F0302020204030204" pitchFamily="34" charset="0"/>
              </a:rPr>
              <a:t> (MAP) members are assigned a Care Manager</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Members are assessed using the Health Risk Assessment (HRA) for Medicare Advantage and the Uniform Assessment System (UAS-NY) for the </a:t>
            </a:r>
            <a:r>
              <a:rPr lang="en-US" sz="2400" dirty="0" err="1">
                <a:latin typeface="Calibri Light" panose="020F0302020204030204" pitchFamily="34" charset="0"/>
                <a:cs typeface="Calibri Light" panose="020F0302020204030204" pitchFamily="34" charset="0"/>
              </a:rPr>
              <a:t>UltraCare</a:t>
            </a:r>
            <a:r>
              <a:rPr lang="en-US" sz="2400" dirty="0">
                <a:latin typeface="Calibri Light" panose="020F0302020204030204" pitchFamily="34" charset="0"/>
                <a:cs typeface="Calibri Light" panose="020F0302020204030204" pitchFamily="34" charset="0"/>
              </a:rPr>
              <a:t> members</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Following the assessment an individualized care plan (ICP) is developed with participation of the Member, Care Manager, PCP and others as needed</a:t>
            </a:r>
          </a:p>
          <a:p>
            <a:r>
              <a:rPr lang="en-US" sz="2400" dirty="0">
                <a:latin typeface="Calibri Light" panose="020F0302020204030204" pitchFamily="34" charset="0"/>
                <a:cs typeface="Calibri Light" panose="020F0302020204030204" pitchFamily="34" charset="0"/>
              </a:rPr>
              <a:t>  </a:t>
            </a:r>
          </a:p>
          <a:p>
            <a:endParaRPr lang="en-US" sz="2400" dirty="0"/>
          </a:p>
        </p:txBody>
      </p:sp>
      <p:sp>
        <p:nvSpPr>
          <p:cNvPr id="4" name="Slide Number Placeholder 3">
            <a:extLst>
              <a:ext uri="{FF2B5EF4-FFF2-40B4-BE49-F238E27FC236}">
                <a16:creationId xmlns:a16="http://schemas.microsoft.com/office/drawing/2014/main" id="{1A4C7DE9-83DB-1736-6C48-5CAA0650A2B5}"/>
              </a:ext>
            </a:extLst>
          </p:cNvPr>
          <p:cNvSpPr>
            <a:spLocks noGrp="1"/>
          </p:cNvSpPr>
          <p:nvPr>
            <p:ph type="sldNum" sz="quarter" idx="12"/>
          </p:nvPr>
        </p:nvSpPr>
        <p:spPr/>
        <p:txBody>
          <a:bodyPr/>
          <a:lstStyle/>
          <a:p>
            <a:fld id="{157C3A33-8797-B644-A994-F09AF5F50374}" type="slidenum">
              <a:rPr lang="en-US" smtClean="0"/>
              <a:t>5</a:t>
            </a:fld>
            <a:endParaRPr lang="en-US"/>
          </a:p>
        </p:txBody>
      </p:sp>
    </p:spTree>
    <p:custDataLst>
      <p:tags r:id="rId1"/>
    </p:custDataLst>
    <p:extLst>
      <p:ext uri="{BB962C8B-B14F-4D97-AF65-F5344CB8AC3E}">
        <p14:creationId xmlns:p14="http://schemas.microsoft.com/office/powerpoint/2010/main" val="233300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sz="2800" dirty="0"/>
              <a:t>Who are the interdisciplinary team (ICT) members?</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371600"/>
            <a:ext cx="11341100" cy="4469130"/>
          </a:xfrm>
        </p:spPr>
        <p:txBody>
          <a:bodyPr vert="horz" lIns="0" tIns="0" rIns="0" bIns="0" rtlCol="0" anchor="t">
            <a:noAutofit/>
          </a:bodyPr>
          <a:lstStyle/>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ICT functions as a multidisciplinary team to support the member to improve the members’ health conditions.  The member is the central focus of the team.</a:t>
            </a:r>
          </a:p>
          <a:p>
            <a:pPr marL="342900" indent="-342900" fontAlgn="base">
              <a:spcBef>
                <a:spcPts val="0"/>
              </a:spcBef>
              <a:spcAft>
                <a:spcPts val="0"/>
              </a:spcAft>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purpose of the ICT is to:</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Assist the member with care coordination</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Assist the member with managing transitions of care after an acute care admission</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Mediate identified barriers to care</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Facilitate and coordinate the course of treatment prescribed by the PCP</a:t>
            </a:r>
          </a:p>
          <a:p>
            <a:pPr fontAlgn="base">
              <a:spcBef>
                <a:spcPts val="0"/>
              </a:spcBef>
              <a:spcAft>
                <a:spcPts val="0"/>
              </a:spcAft>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While the core of the ICT are the member, care manager, and PCP, others, such as the pharmacist, physical therapist, specialist, etc., can participate as needed</a:t>
            </a:r>
          </a:p>
        </p:txBody>
      </p:sp>
      <p:sp>
        <p:nvSpPr>
          <p:cNvPr id="4" name="Slide Number Placeholder 3">
            <a:extLst>
              <a:ext uri="{FF2B5EF4-FFF2-40B4-BE49-F238E27FC236}">
                <a16:creationId xmlns:a16="http://schemas.microsoft.com/office/drawing/2014/main" id="{26BF1254-ED77-11AA-184C-9B5EC16406F0}"/>
              </a:ext>
            </a:extLst>
          </p:cNvPr>
          <p:cNvSpPr>
            <a:spLocks noGrp="1"/>
          </p:cNvSpPr>
          <p:nvPr>
            <p:ph type="sldNum" sz="quarter" idx="12"/>
          </p:nvPr>
        </p:nvSpPr>
        <p:spPr/>
        <p:txBody>
          <a:bodyPr/>
          <a:lstStyle/>
          <a:p>
            <a:fld id="{157C3A33-8797-B644-A994-F09AF5F50374}" type="slidenum">
              <a:rPr lang="en-US" smtClean="0"/>
              <a:t>6</a:t>
            </a:fld>
            <a:endParaRPr lang="en-US"/>
          </a:p>
        </p:txBody>
      </p:sp>
    </p:spTree>
    <p:custDataLst>
      <p:tags r:id="rId1"/>
    </p:custDataLst>
    <p:extLst>
      <p:ext uri="{BB962C8B-B14F-4D97-AF65-F5344CB8AC3E}">
        <p14:creationId xmlns:p14="http://schemas.microsoft.com/office/powerpoint/2010/main" val="308866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dirty="0"/>
              <a:t>What is a plan of care?</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257300"/>
            <a:ext cx="11341100" cy="4583430"/>
          </a:xfrm>
        </p:spPr>
        <p:txBody>
          <a:bodyPr vert="horz" lIns="0" tIns="0" rIns="0" bIns="0" rtlCol="0" anchor="t">
            <a:noAutofit/>
          </a:bodyPr>
          <a:lstStyle/>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Care Plans identify member-specific goals that address the member’s needs</a:t>
            </a:r>
          </a:p>
          <a:p>
            <a:pPr marL="342900" indent="-342900" fontAlgn="base">
              <a:spcBef>
                <a:spcPts val="0"/>
              </a:spcBef>
              <a:spcAft>
                <a:spcPts val="0"/>
              </a:spcAft>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Integrated Care Plan (ICP) addresses the following:</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Short and long term goals</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Issues identified in the annual assessment</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Gaps in care</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Medication reconciliation/review</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Educational needs</a:t>
            </a:r>
          </a:p>
          <a:p>
            <a:pPr fontAlgn="base">
              <a:spcBef>
                <a:spcPts val="0"/>
              </a:spcBef>
              <a:spcAft>
                <a:spcPts val="0"/>
              </a:spcAft>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For MAP, the care plan is called the Person-Centered Service Plan (PCSP) it is more comprehensive than the ICP</a:t>
            </a:r>
          </a:p>
          <a:p>
            <a:pPr marL="1028700" lvl="1"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PCSP considers other elements such as residential setting and supports</a:t>
            </a:r>
          </a:p>
          <a:p>
            <a:pPr marL="342900" indent="-342900" fontAlgn="base">
              <a:spcBef>
                <a:spcPts val="0"/>
              </a:spcBef>
              <a:spcAft>
                <a:spcPts val="0"/>
              </a:spcAft>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fontAlgn="base">
              <a:spcBef>
                <a:spcPts val="0"/>
              </a:spcBef>
              <a:spcAft>
                <a:spcPts val="0"/>
              </a:spcAft>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individualized care plans are shared with the member and the provider</a:t>
            </a:r>
          </a:p>
          <a:p>
            <a:pPr fontAlgn="base">
              <a:spcBef>
                <a:spcPts val="0"/>
              </a:spcBef>
              <a:spcAft>
                <a:spcPts val="0"/>
              </a:spcAft>
            </a:pPr>
            <a:r>
              <a:rPr lang="en-US" sz="2400" dirty="0">
                <a:latin typeface="Arial"/>
                <a:cs typeface="Arial"/>
              </a:rPr>
              <a:t>    </a:t>
            </a:r>
          </a:p>
          <a:p>
            <a:pPr marL="342900" indent="-342900" fontAlgn="base">
              <a:spcBef>
                <a:spcPts val="0"/>
              </a:spcBef>
              <a:spcAft>
                <a:spcPts val="0"/>
              </a:spcAft>
              <a:buFont typeface="Arial" panose="020B0604020202020204" pitchFamily="34" charset="0"/>
              <a:buChar char="•"/>
            </a:pPr>
            <a:endParaRPr lang="en-US" sz="2400" dirty="0">
              <a:latin typeface="Arial"/>
              <a:cs typeface="Arial"/>
            </a:endParaRPr>
          </a:p>
        </p:txBody>
      </p:sp>
      <p:sp>
        <p:nvSpPr>
          <p:cNvPr id="4" name="Slide Number Placeholder 3">
            <a:extLst>
              <a:ext uri="{FF2B5EF4-FFF2-40B4-BE49-F238E27FC236}">
                <a16:creationId xmlns:a16="http://schemas.microsoft.com/office/drawing/2014/main" id="{26BF1254-ED77-11AA-184C-9B5EC16406F0}"/>
              </a:ext>
            </a:extLst>
          </p:cNvPr>
          <p:cNvSpPr>
            <a:spLocks noGrp="1"/>
          </p:cNvSpPr>
          <p:nvPr>
            <p:ph type="sldNum" sz="quarter" idx="12"/>
          </p:nvPr>
        </p:nvSpPr>
        <p:spPr/>
        <p:txBody>
          <a:bodyPr/>
          <a:lstStyle/>
          <a:p>
            <a:fld id="{157C3A33-8797-B644-A994-F09AF5F50374}" type="slidenum">
              <a:rPr lang="en-US" smtClean="0"/>
              <a:t>7</a:t>
            </a:fld>
            <a:endParaRPr lang="en-US"/>
          </a:p>
        </p:txBody>
      </p:sp>
    </p:spTree>
    <p:custDataLst>
      <p:tags r:id="rId1"/>
    </p:custDataLst>
    <p:extLst>
      <p:ext uri="{BB962C8B-B14F-4D97-AF65-F5344CB8AC3E}">
        <p14:creationId xmlns:p14="http://schemas.microsoft.com/office/powerpoint/2010/main" val="2682942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3C721-364C-4F21-82E0-F25E8D5CA8CF}"/>
              </a:ext>
            </a:extLst>
          </p:cNvPr>
          <p:cNvSpPr>
            <a:spLocks noGrp="1"/>
          </p:cNvSpPr>
          <p:nvPr>
            <p:ph type="title"/>
          </p:nvPr>
        </p:nvSpPr>
        <p:spPr/>
        <p:txBody>
          <a:bodyPr/>
          <a:lstStyle/>
          <a:p>
            <a:r>
              <a:rPr lang="en-US" dirty="0"/>
              <a:t>What is the Health risk assessment (HRA)?</a:t>
            </a:r>
          </a:p>
        </p:txBody>
      </p:sp>
      <p:sp>
        <p:nvSpPr>
          <p:cNvPr id="3" name="Text Placeholder 2">
            <a:extLst>
              <a:ext uri="{FF2B5EF4-FFF2-40B4-BE49-F238E27FC236}">
                <a16:creationId xmlns:a16="http://schemas.microsoft.com/office/drawing/2014/main" id="{798A5524-68E9-44B6-B355-3D577301A823}"/>
              </a:ext>
            </a:extLst>
          </p:cNvPr>
          <p:cNvSpPr>
            <a:spLocks noGrp="1"/>
          </p:cNvSpPr>
          <p:nvPr>
            <p:ph idx="1"/>
          </p:nvPr>
        </p:nvSpPr>
        <p:spPr>
          <a:xfrm>
            <a:off x="457200" y="1371600"/>
            <a:ext cx="11341100" cy="4469130"/>
          </a:xfrm>
        </p:spPr>
        <p:txBody>
          <a:bodyPr vert="horz" lIns="0" tIns="0" rIns="0" bIns="0" rtlCol="0" anchor="t">
            <a:noAutofit/>
          </a:bodyPr>
          <a:lstStyle/>
          <a:p>
            <a:pPr marL="342900" indent="-342900">
              <a:buFont typeface="Arial" panose="020B0604020202020204" pitchFamily="34" charset="0"/>
              <a:buChar char="•"/>
            </a:pPr>
            <a:endParaRPr lang="en-US" sz="2400" dirty="0">
              <a:latin typeface="Calibri Light" panose="020F0302020204030204" pitchFamily="34" charset="0"/>
              <a:cs typeface="Calibri Light" panose="020F0302020204030204" pitchFamily="34" charset="0"/>
            </a:endParaRP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The Health Risk Assessment (HRA) is an objective tool used to collect information on a beneficiary’s health status, health risk factors, social determinants of health, and functions of daily living</a:t>
            </a:r>
          </a:p>
          <a:p>
            <a:pPr marL="1028700" lvl="1"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Social determinants of health questions relate to food insecurity, transportation, homelessness, and utilities</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Conducted upon enrollment and annually</a:t>
            </a:r>
          </a:p>
          <a:p>
            <a:pPr marL="342900" indent="-342900">
              <a:buFont typeface="Arial" panose="020B0604020202020204" pitchFamily="34" charset="0"/>
              <a:buChar char="•"/>
            </a:pPr>
            <a:r>
              <a:rPr lang="en-US" sz="2400" dirty="0">
                <a:latin typeface="Calibri Light" panose="020F0302020204030204" pitchFamily="34" charset="0"/>
                <a:cs typeface="Calibri Light" panose="020F0302020204030204" pitchFamily="34" charset="0"/>
              </a:rPr>
              <a:t>For MAP, the HRA is the Uniform Assessment System of NY (UAS-NY) </a:t>
            </a:r>
          </a:p>
        </p:txBody>
      </p:sp>
      <p:sp>
        <p:nvSpPr>
          <p:cNvPr id="4" name="Slide Number Placeholder 3">
            <a:extLst>
              <a:ext uri="{FF2B5EF4-FFF2-40B4-BE49-F238E27FC236}">
                <a16:creationId xmlns:a16="http://schemas.microsoft.com/office/drawing/2014/main" id="{1A4C7DE9-83DB-1736-6C48-5CAA0650A2B5}"/>
              </a:ext>
            </a:extLst>
          </p:cNvPr>
          <p:cNvSpPr>
            <a:spLocks noGrp="1"/>
          </p:cNvSpPr>
          <p:nvPr>
            <p:ph type="sldNum" sz="quarter" idx="12"/>
          </p:nvPr>
        </p:nvSpPr>
        <p:spPr/>
        <p:txBody>
          <a:bodyPr/>
          <a:lstStyle/>
          <a:p>
            <a:fld id="{157C3A33-8797-B644-A994-F09AF5F50374}" type="slidenum">
              <a:rPr lang="en-US" smtClean="0"/>
              <a:t>8</a:t>
            </a:fld>
            <a:endParaRPr lang="en-US"/>
          </a:p>
        </p:txBody>
      </p:sp>
    </p:spTree>
    <p:custDataLst>
      <p:tags r:id="rId1"/>
    </p:custDataLst>
    <p:extLst>
      <p:ext uri="{BB962C8B-B14F-4D97-AF65-F5344CB8AC3E}">
        <p14:creationId xmlns:p14="http://schemas.microsoft.com/office/powerpoint/2010/main" val="4249580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5731-85FB-DBCF-B9E2-841485CBB4A8}"/>
              </a:ext>
            </a:extLst>
          </p:cNvPr>
          <p:cNvSpPr>
            <a:spLocks noGrp="1"/>
          </p:cNvSpPr>
          <p:nvPr>
            <p:ph type="title"/>
          </p:nvPr>
        </p:nvSpPr>
        <p:spPr/>
        <p:txBody>
          <a:bodyPr/>
          <a:lstStyle/>
          <a:p>
            <a:r>
              <a:rPr lang="en-US" dirty="0"/>
              <a:t>Questions on the </a:t>
            </a:r>
            <a:r>
              <a:rPr lang="en-US" dirty="0" err="1"/>
              <a:t>hra</a:t>
            </a:r>
            <a:endParaRPr lang="en-US" dirty="0"/>
          </a:p>
        </p:txBody>
      </p:sp>
      <p:sp>
        <p:nvSpPr>
          <p:cNvPr id="3" name="Slide Number Placeholder 2">
            <a:extLst>
              <a:ext uri="{FF2B5EF4-FFF2-40B4-BE49-F238E27FC236}">
                <a16:creationId xmlns:a16="http://schemas.microsoft.com/office/drawing/2014/main" id="{9449B56C-FF4B-C96E-B6E9-9B99D7E7172B}"/>
              </a:ext>
            </a:extLst>
          </p:cNvPr>
          <p:cNvSpPr>
            <a:spLocks noGrp="1"/>
          </p:cNvSpPr>
          <p:nvPr>
            <p:ph type="sldNum" sz="quarter" idx="12"/>
          </p:nvPr>
        </p:nvSpPr>
        <p:spPr/>
        <p:txBody>
          <a:bodyPr/>
          <a:lstStyle/>
          <a:p>
            <a:fld id="{157C3A33-8797-B644-A994-F09AF5F50374}" type="slidenum">
              <a:rPr lang="en-US" smtClean="0"/>
              <a:t>9</a:t>
            </a:fld>
            <a:endParaRPr lang="en-US" dirty="0"/>
          </a:p>
        </p:txBody>
      </p:sp>
      <p:sp>
        <p:nvSpPr>
          <p:cNvPr id="4" name="Content Placeholder 3">
            <a:extLst>
              <a:ext uri="{FF2B5EF4-FFF2-40B4-BE49-F238E27FC236}">
                <a16:creationId xmlns:a16="http://schemas.microsoft.com/office/drawing/2014/main" id="{98C81012-B4C8-ED38-8337-84BF0C8CA8F8}"/>
              </a:ext>
            </a:extLst>
          </p:cNvPr>
          <p:cNvSpPr>
            <a:spLocks noGrp="1"/>
          </p:cNvSpPr>
          <p:nvPr>
            <p:ph idx="1"/>
          </p:nvPr>
        </p:nvSpPr>
        <p:spPr>
          <a:xfrm>
            <a:off x="457199" y="1151466"/>
            <a:ext cx="10221403" cy="4732499"/>
          </a:xfrm>
        </p:spPr>
        <p:txBody>
          <a:bodyPr/>
          <a:lstStyle/>
          <a:p>
            <a:pPr algn="l"/>
            <a:r>
              <a:rPr lang="en-US" sz="1000" b="1" i="0" u="none" strike="noStrike" baseline="0" dirty="0">
                <a:latin typeface="HelveticaNeue-Bold"/>
              </a:rPr>
              <a:t>In the past 6 months, have you ever had to go without healthcare because you didn’t</a:t>
            </a:r>
          </a:p>
          <a:p>
            <a:pPr algn="l"/>
            <a:r>
              <a:rPr lang="en-US" sz="1000" b="1" i="0" u="none" strike="noStrike" baseline="0" dirty="0">
                <a:latin typeface="HelveticaNeue-Bold"/>
              </a:rPr>
              <a:t>have a way to get there? </a:t>
            </a:r>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a:t>
            </a:r>
          </a:p>
          <a:p>
            <a:pPr algn="l"/>
            <a:r>
              <a:rPr lang="en-US" sz="1000" b="1" i="0" u="none" strike="noStrike" baseline="0" dirty="0">
                <a:latin typeface="HelveticaNeue-Bold"/>
              </a:rPr>
              <a:t>Did you fall in the past 6 months? </a:t>
            </a:r>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a:t>
            </a:r>
          </a:p>
          <a:p>
            <a:pPr algn="l"/>
            <a:r>
              <a:rPr lang="en-US" sz="1000" b="1" i="0" u="none" strike="noStrike" baseline="0" dirty="0">
                <a:latin typeface="HelveticaNeue-Bold"/>
              </a:rPr>
              <a:t>Does anyone in your life hurt, threaten, frighten you, or make you feel unsafe?</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Prefer not to answer</a:t>
            </a:r>
          </a:p>
          <a:p>
            <a:pPr algn="l"/>
            <a:r>
              <a:rPr lang="en-US" sz="1000" b="1" i="0" u="none" strike="noStrike" baseline="0" dirty="0">
                <a:latin typeface="HelveticaNeue-Bold"/>
              </a:rPr>
              <a:t>Do you use any of the following:</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Cane </a:t>
            </a:r>
            <a:r>
              <a:rPr lang="en-US" sz="1000" b="0" i="0" u="none" strike="noStrike" baseline="0" dirty="0">
                <a:latin typeface="Wingdings" panose="05000000000000000000" pitchFamily="2" charset="2"/>
              </a:rPr>
              <a:t> </a:t>
            </a:r>
            <a:r>
              <a:rPr lang="en-US" sz="1000" b="0" i="0" u="none" strike="noStrike" baseline="0" dirty="0">
                <a:latin typeface="HelveticaNeue"/>
              </a:rPr>
              <a:t>Walker </a:t>
            </a:r>
            <a:r>
              <a:rPr lang="en-US" sz="1000" b="0" i="0" u="none" strike="noStrike" baseline="0" dirty="0">
                <a:latin typeface="Wingdings" panose="05000000000000000000" pitchFamily="2" charset="2"/>
              </a:rPr>
              <a:t> </a:t>
            </a:r>
            <a:r>
              <a:rPr lang="en-US" sz="1000" b="0" i="0" u="none" strike="noStrike" baseline="0" dirty="0">
                <a:latin typeface="HelveticaNeue"/>
              </a:rPr>
              <a:t>Wheelchair </a:t>
            </a:r>
            <a:r>
              <a:rPr lang="en-US" sz="1000" b="0" i="0" u="none" strike="noStrike" baseline="0" dirty="0">
                <a:latin typeface="Wingdings" panose="05000000000000000000" pitchFamily="2" charset="2"/>
              </a:rPr>
              <a:t> </a:t>
            </a:r>
            <a:r>
              <a:rPr lang="en-US" sz="1000" b="0" i="0" u="none" strike="noStrike" baseline="0" dirty="0">
                <a:latin typeface="HelveticaNeue"/>
              </a:rPr>
              <a:t>Hospital bed </a:t>
            </a:r>
            <a:r>
              <a:rPr lang="en-US" sz="1000" b="0" i="0" u="none" strike="noStrike" baseline="0" dirty="0">
                <a:latin typeface="Wingdings" panose="05000000000000000000" pitchFamily="2" charset="2"/>
              </a:rPr>
              <a:t> </a:t>
            </a:r>
            <a:r>
              <a:rPr lang="en-US" sz="1000" b="0" i="0" u="none" strike="noStrike" baseline="0" dirty="0">
                <a:latin typeface="HelveticaNeue"/>
              </a:rPr>
              <a:t>Oxygen </a:t>
            </a:r>
            <a:r>
              <a:rPr lang="en-US" sz="1000" b="0" i="0" u="none" strike="noStrike" baseline="0" dirty="0">
                <a:latin typeface="Wingdings" panose="05000000000000000000" pitchFamily="2" charset="2"/>
              </a:rPr>
              <a:t> </a:t>
            </a:r>
            <a:r>
              <a:rPr lang="en-US" sz="1000" b="0" i="0" u="none" strike="noStrike" baseline="0" dirty="0">
                <a:latin typeface="HelveticaNeue"/>
              </a:rPr>
              <a:t>Protective Briefs / Pads (Adult diapers)</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Other ______________________________________________________________________________________________</a:t>
            </a:r>
          </a:p>
          <a:p>
            <a:pPr algn="l"/>
            <a:r>
              <a:rPr lang="en-US" sz="1000" b="1" i="0" u="none" strike="noStrike" baseline="0" dirty="0">
                <a:latin typeface="HelveticaNeue-Bold"/>
              </a:rPr>
              <a:t>What is your living situation?</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I have a steady place to live </a:t>
            </a:r>
            <a:r>
              <a:rPr lang="en-US" sz="1000" b="0" i="0" u="none" strike="noStrike" baseline="0" dirty="0">
                <a:latin typeface="Wingdings" panose="05000000000000000000" pitchFamily="2" charset="2"/>
              </a:rPr>
              <a:t> </a:t>
            </a:r>
            <a:r>
              <a:rPr lang="en-US" sz="1000" b="0" i="0" u="none" strike="noStrike" baseline="0" dirty="0">
                <a:latin typeface="HelveticaNeue"/>
              </a:rPr>
              <a:t>I have a place to live today, but I am worried about losing it in the future</a:t>
            </a:r>
          </a:p>
          <a:p>
            <a:pPr algn="l"/>
            <a:r>
              <a:rPr lang="en-US" sz="1000" b="0" i="0" u="none" strike="noStrike" baseline="0" dirty="0">
                <a:latin typeface="Wingdings" panose="05000000000000000000" pitchFamily="2" charset="2"/>
              </a:rPr>
              <a:t> </a:t>
            </a:r>
            <a:r>
              <a:rPr lang="en-US" sz="1000" b="0" i="0" u="none" strike="noStrike" baseline="0" dirty="0">
                <a:latin typeface="HelveticaNeue"/>
              </a:rPr>
              <a:t>I do not have a steady place to live (temporarily staying with others, in a hotel, shelter, living</a:t>
            </a:r>
          </a:p>
          <a:p>
            <a:pPr algn="l"/>
            <a:r>
              <a:rPr lang="en-US" sz="1000" b="0" i="0" u="none" strike="noStrike" baseline="0" dirty="0">
                <a:latin typeface="HelveticaNeue"/>
              </a:rPr>
              <a:t>outside on street, on a beach, in a car, abandoned building, bus or train station, park, other)</a:t>
            </a:r>
          </a:p>
          <a:p>
            <a:pPr algn="l"/>
            <a:r>
              <a:rPr lang="en-US" sz="1000" b="1" i="0" u="none" strike="noStrike" baseline="0" dirty="0">
                <a:latin typeface="HelveticaNeue-Bold"/>
              </a:rPr>
              <a:t>Are you worried that the place you are living now is making you sick? </a:t>
            </a:r>
            <a:r>
              <a:rPr lang="en-US" sz="1000" b="0" i="0" u="none" strike="noStrike" baseline="0" dirty="0">
                <a:latin typeface="HelveticaNeue"/>
              </a:rPr>
              <a:t>(i.e. mold, bugs / rodents, water leaks,</a:t>
            </a:r>
          </a:p>
          <a:p>
            <a:pPr algn="l"/>
            <a:r>
              <a:rPr lang="en-US" sz="1000" b="0" i="0" u="none" strike="noStrike" baseline="0" dirty="0">
                <a:latin typeface="HelveticaNeue"/>
              </a:rPr>
              <a:t>not enough heat, other) </a:t>
            </a:r>
            <a:r>
              <a:rPr lang="en-US" sz="1000" b="0" i="0" u="none" strike="noStrike" baseline="0" dirty="0">
                <a:latin typeface="Wingdings" panose="05000000000000000000" pitchFamily="2" charset="2"/>
              </a:rPr>
              <a:t> </a:t>
            </a:r>
            <a:r>
              <a:rPr lang="en-US" sz="1000" b="0" i="0" u="none" strike="noStrike" baseline="0" dirty="0">
                <a:latin typeface="HelveticaNeue"/>
              </a:rPr>
              <a:t>Yes </a:t>
            </a:r>
            <a:r>
              <a:rPr lang="en-US" sz="1000" b="0" i="0" u="none" strike="noStrike" baseline="0" dirty="0">
                <a:latin typeface="Wingdings" panose="05000000000000000000" pitchFamily="2" charset="2"/>
              </a:rPr>
              <a:t> </a:t>
            </a:r>
            <a:r>
              <a:rPr lang="en-US" sz="1000" b="0" i="0" u="none" strike="noStrike" baseline="0" dirty="0">
                <a:latin typeface="HelveticaNeue"/>
              </a:rPr>
              <a:t>No </a:t>
            </a:r>
            <a:r>
              <a:rPr lang="en-US" sz="1000" b="0" i="0" u="none" strike="noStrike" baseline="0" dirty="0">
                <a:latin typeface="Wingdings" panose="05000000000000000000" pitchFamily="2" charset="2"/>
              </a:rPr>
              <a:t> </a:t>
            </a:r>
            <a:r>
              <a:rPr lang="en-US" sz="1000" b="0" i="0" u="none" strike="noStrike" baseline="0" dirty="0">
                <a:latin typeface="HelveticaNeue"/>
              </a:rPr>
              <a:t>Other: _____________________________________________________</a:t>
            </a:r>
          </a:p>
          <a:p>
            <a:pPr algn="l"/>
            <a:endParaRPr lang="en-US" sz="1000" dirty="0"/>
          </a:p>
        </p:txBody>
      </p:sp>
    </p:spTree>
    <p:extLst>
      <p:ext uri="{BB962C8B-B14F-4D97-AF65-F5344CB8AC3E}">
        <p14:creationId xmlns:p14="http://schemas.microsoft.com/office/powerpoint/2010/main" val="317197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MPH GOLD" val="7YFfVhDo"/>
  <p:tag name="ARTICULATE_PROJECT_OPEN" val="0"/>
  <p:tag name="ARTICULATE_SLIDE_COUNT" val="70"/>
</p:tagLst>
</file>

<file path=ppt/tags/tag10.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1.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2.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13.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14.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5.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6.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17.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18.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19.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1.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22.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3.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4.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5.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26.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7.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28.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29.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31.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32.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33.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ags/tag34.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MIO_CD_LAYOUT_VALID_AREA" val="true"/>
</p:tagLst>
</file>

<file path=ppt/tags/tag8.xml><?xml version="1.0" encoding="utf-8"?>
<p:tagLst xmlns:a="http://schemas.openxmlformats.org/drawingml/2006/main" xmlns:r="http://schemas.openxmlformats.org/officeDocument/2006/relationships" xmlns:p="http://schemas.openxmlformats.org/presentationml/2006/main">
  <p:tag name="MIO_CD_LOGO_PROTECTION" val="true"/>
</p:tagLst>
</file>

<file path=ppt/tags/tag9.xml><?xml version="1.0" encoding="utf-8"?>
<p:tagLst xmlns:a="http://schemas.openxmlformats.org/drawingml/2006/main" xmlns:r="http://schemas.openxmlformats.org/officeDocument/2006/relationships" xmlns:p="http://schemas.openxmlformats.org/presentationml/2006/main">
  <p:tag name="MIO_SKIP_CDCHECK" val="True"/>
  <p:tag name="MIO_CD_LAYOUT_VALID_AREA" val="true"/>
</p:tagLst>
</file>

<file path=ppt/theme/theme1.xml><?xml version="1.0" encoding="utf-8"?>
<a:theme xmlns:a="http://schemas.openxmlformats.org/drawingml/2006/main" name="MPH Gold">
  <a:themeElements>
    <a:clrScheme name="Metro Gold">
      <a:dk1>
        <a:srgbClr val="00080E"/>
      </a:dk1>
      <a:lt1>
        <a:sysClr val="window" lastClr="FFFFFF"/>
      </a:lt1>
      <a:dk2>
        <a:srgbClr val="FFCF31"/>
      </a:dk2>
      <a:lt2>
        <a:srgbClr val="FFFFFF"/>
      </a:lt2>
      <a:accent1>
        <a:srgbClr val="D8AE30"/>
      </a:accent1>
      <a:accent2>
        <a:srgbClr val="B1852C"/>
      </a:accent2>
      <a:accent3>
        <a:srgbClr val="9C6126"/>
      </a:accent3>
      <a:accent4>
        <a:srgbClr val="ED1C26"/>
      </a:accent4>
      <a:accent5>
        <a:srgbClr val="F15F23"/>
      </a:accent5>
      <a:accent6>
        <a:srgbClr val="A8CF3B"/>
      </a:accent6>
      <a:hlink>
        <a:srgbClr val="0065B2"/>
      </a:hlink>
      <a:folHlink>
        <a:srgbClr val="8E459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6e20478e-7176-4702-af0e-09f498b8117c">
      <UserInfo>
        <DisplayName>Patsouris, George</DisplayName>
        <AccountId>701</AccountId>
        <AccountType/>
      </UserInfo>
    </SharedWithUsers>
    <_activity xmlns="b78d8708-c4c5-44bd-a4b4-83ccdeababd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5C9A9835DACB4FAB7F089B3D8C2B09" ma:contentTypeVersion="13" ma:contentTypeDescription="Create a new document." ma:contentTypeScope="" ma:versionID="f96e7b6afdd026543528e95b5a79f475">
  <xsd:schema xmlns:xsd="http://www.w3.org/2001/XMLSchema" xmlns:xs="http://www.w3.org/2001/XMLSchema" xmlns:p="http://schemas.microsoft.com/office/2006/metadata/properties" xmlns:ns3="b78d8708-c4c5-44bd-a4b4-83ccdeababde" xmlns:ns4="6e20478e-7176-4702-af0e-09f498b8117c" targetNamespace="http://schemas.microsoft.com/office/2006/metadata/properties" ma:root="true" ma:fieldsID="e738c0bc1aeb7885e3fe4dd6753be318" ns3:_="" ns4:_="">
    <xsd:import namespace="b78d8708-c4c5-44bd-a4b4-83ccdeababde"/>
    <xsd:import namespace="6e20478e-7176-4702-af0e-09f498b8117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_activity"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8d8708-c4c5-44bd-a4b4-83ccdeabab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20478e-7176-4702-af0e-09f498b8117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C35ADB-F9C6-4ABA-8438-5D6764FEA85F}">
  <ds:schemaRefs>
    <ds:schemaRef ds:uri="http://schemas.microsoft.com/sharepoint/v3/contenttype/forms"/>
  </ds:schemaRefs>
</ds:datastoreItem>
</file>

<file path=customXml/itemProps2.xml><?xml version="1.0" encoding="utf-8"?>
<ds:datastoreItem xmlns:ds="http://schemas.openxmlformats.org/officeDocument/2006/customXml" ds:itemID="{E64A2159-93CB-4A02-B11F-40008FF2262E}">
  <ds:schemaRefs>
    <ds:schemaRef ds:uri="http://schemas.microsoft.com/office/2006/documentManagement/types"/>
    <ds:schemaRef ds:uri="http://www.w3.org/XML/1998/namespace"/>
    <ds:schemaRef ds:uri="http://purl.org/dc/dcmitype/"/>
    <ds:schemaRef ds:uri="b78d8708-c4c5-44bd-a4b4-83ccdeababde"/>
    <ds:schemaRef ds:uri="6e20478e-7176-4702-af0e-09f498b8117c"/>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EC1B795-723B-4A84-BD16-3268C5C3E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8d8708-c4c5-44bd-a4b4-83ccdeababde"/>
    <ds:schemaRef ds:uri="6e20478e-7176-4702-af0e-09f498b811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1812</TotalTime>
  <Words>1801</Words>
  <Application>Microsoft Office PowerPoint</Application>
  <PresentationFormat>Widescreen</PresentationFormat>
  <Paragraphs>185</Paragraphs>
  <Slides>20</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Arial</vt:lpstr>
      <vt:lpstr>Calibri</vt:lpstr>
      <vt:lpstr>Calibri Light</vt:lpstr>
      <vt:lpstr>Courier New</vt:lpstr>
      <vt:lpstr>Helvetica</vt:lpstr>
      <vt:lpstr>HelveticaNeue</vt:lpstr>
      <vt:lpstr>HelveticaNeue-Bold</vt:lpstr>
      <vt:lpstr>Wingdings</vt:lpstr>
      <vt:lpstr>MPH Gold</vt:lpstr>
      <vt:lpstr>1_Office Theme</vt:lpstr>
      <vt:lpstr>PowerPoint Presentation</vt:lpstr>
      <vt:lpstr>PowerPoint Presentation</vt:lpstr>
      <vt:lpstr>Why ARE WE providing this training today?</vt:lpstr>
      <vt:lpstr>BACKGROUND</vt:lpstr>
      <vt:lpstr>care management services for medicare members</vt:lpstr>
      <vt:lpstr>Who are the interdisciplinary team (ICT) members?</vt:lpstr>
      <vt:lpstr>What is a plan of care?</vt:lpstr>
      <vt:lpstr>What is the Health risk assessment (HRA)?</vt:lpstr>
      <vt:lpstr>Questions on the hra</vt:lpstr>
      <vt:lpstr>Questions on the hra</vt:lpstr>
      <vt:lpstr>Transitions of care (TOC)</vt:lpstr>
      <vt:lpstr>Role of the provider</vt:lpstr>
      <vt:lpstr>Thank you!</vt:lpstr>
      <vt:lpstr>PowerPoint Presentation</vt:lpstr>
      <vt:lpstr>Defining Social determinants of health</vt:lpstr>
      <vt:lpstr>PowerPoint Presentation</vt:lpstr>
      <vt:lpstr>Medicare food programs </vt:lpstr>
      <vt:lpstr>Medicare food programs – Health Bucks</vt:lpstr>
      <vt:lpstr>Medicare food programs – Hospital Discharge (2 x 5) benefit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Soman, Kathryn</cp:lastModifiedBy>
  <cp:revision>39</cp:revision>
  <cp:lastPrinted>2021-12-16T20:37:50Z</cp:lastPrinted>
  <dcterms:created xsi:type="dcterms:W3CDTF">2019-12-31T17:35:15Z</dcterms:created>
  <dcterms:modified xsi:type="dcterms:W3CDTF">2023-05-18T14:05:09Z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0x0101005E5C9A9835DACB4FAB7F089B3D8C2B09</vt:lpwstr>
  </property>
  <property fmtid="{D5CDD505-2E9C-101B-9397-08002B2CF9AE}" pid="3" name="ArticulateGUID">
    <vt:lpwstr>D75C1FED-FD43-40EA-9C6A-A7C08D34516B</vt:lpwstr>
  </property>
  <property fmtid="{D5CDD505-2E9C-101B-9397-08002B2CF9AE}" pid="4" name="ArticulatePath">
    <vt:lpwstr>Collecting  Ethnicity, Race, and Language Course Draft</vt:lpwstr>
  </property>
  <property fmtid="{D5CDD505-2E9C-101B-9397-08002B2CF9AE}" pid="5" name="MediaServiceImageTags">
    <vt:lpwstr/>
  </property>
</Properties>
</file>